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/>
          <p:nvPr>
            <p:ph type="title"/>
          </p:nvPr>
        </p:nvSpPr>
        <p:spPr>
          <a:xfrm>
            <a:off x="2387600" y="2298700"/>
            <a:ext cx="196215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Titolo Testo</a:t>
            </a:r>
          </a:p>
        </p:txBody>
      </p:sp>
      <p:sp>
        <p:nvSpPr>
          <p:cNvPr id="12" name="Corpo livello uno…"/>
          <p:cNvSpPr txBox="1"/>
          <p:nvPr>
            <p:ph type="body" sz="quarter" idx="1"/>
          </p:nvPr>
        </p:nvSpPr>
        <p:spPr>
          <a:xfrm>
            <a:off x="2387600" y="7073900"/>
            <a:ext cx="196215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Giovanni Mela"/>
          <p:cNvSpPr txBox="1"/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b="1" sz="3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–Giovanni Mela</a:t>
            </a:r>
          </a:p>
        </p:txBody>
      </p:sp>
      <p:sp>
        <p:nvSpPr>
          <p:cNvPr id="94" name="“Inserisci qui una citazione”."/>
          <p:cNvSpPr txBox="1"/>
          <p:nvPr>
            <p:ph type="body" sz="quarter" idx="14"/>
          </p:nvPr>
        </p:nvSpPr>
        <p:spPr>
          <a:xfrm>
            <a:off x="2387600" y="6007100"/>
            <a:ext cx="19621500" cy="952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400"/>
              </a:spcBef>
              <a:buSzTx/>
              <a:buNone/>
              <a:defRPr sz="5600"/>
            </a:lvl1pPr>
          </a:lstStyle>
          <a:p>
            <a:pPr/>
            <a:r>
              <a:t>“Inserisci qui una citazione”.</a:t>
            </a:r>
          </a:p>
        </p:txBody>
      </p:sp>
      <p:sp>
        <p:nvSpPr>
          <p:cNvPr id="95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magine"/>
          <p:cNvSpPr/>
          <p:nvPr>
            <p:ph type="pic" idx="13"/>
          </p:nvPr>
        </p:nvSpPr>
        <p:spPr>
          <a:xfrm>
            <a:off x="-47625" y="-2540000"/>
            <a:ext cx="24479250" cy="16319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magine"/>
          <p:cNvSpPr/>
          <p:nvPr>
            <p:ph type="pic" idx="13"/>
          </p:nvPr>
        </p:nvSpPr>
        <p:spPr>
          <a:xfrm>
            <a:off x="2752725" y="-2489200"/>
            <a:ext cx="18840450" cy="12560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olo Testo"/>
          <p:cNvSpPr txBox="1"/>
          <p:nvPr>
            <p:ph type="title"/>
          </p:nvPr>
        </p:nvSpPr>
        <p:spPr>
          <a:xfrm>
            <a:off x="2387600" y="9448800"/>
            <a:ext cx="196215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Titolo Testo</a:t>
            </a:r>
          </a:p>
        </p:txBody>
      </p:sp>
      <p:sp>
        <p:nvSpPr>
          <p:cNvPr id="22" name="Corpo livello uno…"/>
          <p:cNvSpPr txBox="1"/>
          <p:nvPr>
            <p:ph type="body" sz="quarter" idx="1"/>
          </p:nvPr>
        </p:nvSpPr>
        <p:spPr>
          <a:xfrm>
            <a:off x="2387600" y="11518900"/>
            <a:ext cx="19621500" cy="1714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/>
          <p:nvPr>
            <p:ph type="title"/>
          </p:nvPr>
        </p:nvSpPr>
        <p:spPr>
          <a:xfrm>
            <a:off x="2387600" y="4533900"/>
            <a:ext cx="196215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31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magine"/>
          <p:cNvSpPr/>
          <p:nvPr>
            <p:ph type="pic" idx="13"/>
          </p:nvPr>
        </p:nvSpPr>
        <p:spPr>
          <a:xfrm>
            <a:off x="12407900" y="-2159000"/>
            <a:ext cx="10337800" cy="155067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olo Testo"/>
          <p:cNvSpPr txBox="1"/>
          <p:nvPr>
            <p:ph type="title"/>
          </p:nvPr>
        </p:nvSpPr>
        <p:spPr>
          <a:xfrm>
            <a:off x="1790700" y="1066800"/>
            <a:ext cx="10007600" cy="56261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Titolo Testo</a:t>
            </a:r>
          </a:p>
        </p:txBody>
      </p:sp>
      <p:sp>
        <p:nvSpPr>
          <p:cNvPr id="40" name="Corpo livello uno…"/>
          <p:cNvSpPr txBox="1"/>
          <p:nvPr>
            <p:ph type="body" sz="quarter" idx="1"/>
          </p:nvPr>
        </p:nvSpPr>
        <p:spPr>
          <a:xfrm>
            <a:off x="1790700" y="7035800"/>
            <a:ext cx="10007600" cy="562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49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57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magine"/>
          <p:cNvSpPr/>
          <p:nvPr>
            <p:ph type="pic" idx="13"/>
          </p:nvPr>
        </p:nvSpPr>
        <p:spPr>
          <a:xfrm>
            <a:off x="12496800" y="-1485900"/>
            <a:ext cx="10193867" cy="15290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67" name="Corpo livello uno…"/>
          <p:cNvSpPr txBox="1"/>
          <p:nvPr>
            <p:ph type="body" sz="half" idx="1"/>
          </p:nvPr>
        </p:nvSpPr>
        <p:spPr>
          <a:xfrm>
            <a:off x="1790700" y="3644900"/>
            <a:ext cx="10007600" cy="8839200"/>
          </a:xfrm>
          <a:prstGeom prst="rect">
            <a:avLst/>
          </a:prstGeom>
        </p:spPr>
        <p:txBody>
          <a:bodyPr/>
          <a:lstStyle>
            <a:lvl1pPr marL="431800" indent="-431800">
              <a:spcBef>
                <a:spcPts val="5300"/>
              </a:spcBef>
              <a:defRPr sz="3800"/>
            </a:lvl1pPr>
            <a:lvl2pPr marL="863600" indent="-431800">
              <a:spcBef>
                <a:spcPts val="5300"/>
              </a:spcBef>
              <a:defRPr sz="3800"/>
            </a:lvl2pPr>
            <a:lvl3pPr marL="1295400" indent="-431800">
              <a:spcBef>
                <a:spcPts val="5300"/>
              </a:spcBef>
              <a:defRPr sz="3800"/>
            </a:lvl3pPr>
            <a:lvl4pPr marL="1727200" indent="-431800">
              <a:spcBef>
                <a:spcPts val="5300"/>
              </a:spcBef>
              <a:defRPr sz="3800"/>
            </a:lvl4pPr>
            <a:lvl5pPr marL="2159000" indent="-431800">
              <a:spcBef>
                <a:spcPts val="5300"/>
              </a:spcBef>
              <a:defRPr sz="3800"/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rpo livello uno…"/>
          <p:cNvSpPr txBox="1"/>
          <p:nvPr>
            <p:ph type="body" idx="1"/>
          </p:nvPr>
        </p:nvSpPr>
        <p:spPr>
          <a:xfrm>
            <a:off x="1790700" y="1790700"/>
            <a:ext cx="20815300" cy="10147300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magine"/>
          <p:cNvSpPr/>
          <p:nvPr>
            <p:ph type="pic" sz="half" idx="13"/>
          </p:nvPr>
        </p:nvSpPr>
        <p:spPr>
          <a:xfrm>
            <a:off x="12344400" y="7112000"/>
            <a:ext cx="10439400" cy="6959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magine"/>
          <p:cNvSpPr/>
          <p:nvPr>
            <p:ph type="pic" sz="half" idx="14"/>
          </p:nvPr>
        </p:nvSpPr>
        <p:spPr>
          <a:xfrm>
            <a:off x="12407900" y="190500"/>
            <a:ext cx="10363200" cy="6908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magine"/>
          <p:cNvSpPr/>
          <p:nvPr>
            <p:ph type="pic" idx="15"/>
          </p:nvPr>
        </p:nvSpPr>
        <p:spPr>
          <a:xfrm>
            <a:off x="1583266" y="-1879600"/>
            <a:ext cx="10414001" cy="15621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Numero diapositiva"/>
          <p:cNvSpPr txBox="1"/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/>
          <p:nvPr>
            <p:ph type="title"/>
          </p:nvPr>
        </p:nvSpPr>
        <p:spPr>
          <a:xfrm>
            <a:off x="1790700" y="571500"/>
            <a:ext cx="20815300" cy="298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3" name="Corpo livello uno…"/>
          <p:cNvSpPr txBox="1"/>
          <p:nvPr>
            <p:ph type="body" idx="1"/>
          </p:nvPr>
        </p:nvSpPr>
        <p:spPr>
          <a:xfrm>
            <a:off x="1790700" y="3644900"/>
            <a:ext cx="20815300" cy="883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/>
          <p:nvPr>
            <p:ph type="sldNum" sz="quarter" idx="2"/>
          </p:nvPr>
        </p:nvSpPr>
        <p:spPr>
          <a:xfrm>
            <a:off x="11955253" y="13004799"/>
            <a:ext cx="453238" cy="4699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96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2192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8288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24384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30480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36576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42672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48768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54864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0" Type="http://schemas.openxmlformats.org/officeDocument/2006/relationships/image" Target="../media/image54.png"/><Relationship Id="rId11" Type="http://schemas.openxmlformats.org/officeDocument/2006/relationships/image" Target="../media/image55.png"/><Relationship Id="rId12" Type="http://schemas.openxmlformats.org/officeDocument/2006/relationships/image" Target="../media/image56.png"/><Relationship Id="rId13" Type="http://schemas.openxmlformats.org/officeDocument/2006/relationships/image" Target="../media/image57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image" Target="../media/image61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8.png"/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5" Type="http://schemas.openxmlformats.org/officeDocument/2006/relationships/image" Target="../media/image7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1.tif"/><Relationship Id="rId5" Type="http://schemas.openxmlformats.org/officeDocument/2006/relationships/hyperlink" Target="mailto:info@bcisw.com" TargetMode="External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8" Type="http://schemas.openxmlformats.org/officeDocument/2006/relationships/image" Target="../media/image4.png"/><Relationship Id="rId9" Type="http://schemas.openxmlformats.org/officeDocument/2006/relationships/hyperlink" Target="https://github.com/mauriziodm/iORM" TargetMode="External"/><Relationship Id="rId10" Type="http://schemas.openxmlformats.org/officeDocument/2006/relationships/image" Target="../media/image5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37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8.jpeg"/><Relationship Id="rId8" Type="http://schemas.openxmlformats.org/officeDocument/2006/relationships/image" Target="../media/image10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9.jpeg"/><Relationship Id="rId7" Type="http://schemas.openxmlformats.org/officeDocument/2006/relationships/image" Target="../media/image9.png"/><Relationship Id="rId8" Type="http://schemas.openxmlformats.org/officeDocument/2006/relationships/image" Target="../media/image1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3" Type="http://schemas.openxmlformats.org/officeDocument/2006/relationships/image" Target="../media/image6.png"/><Relationship Id="rId4" Type="http://schemas.openxmlformats.org/officeDocument/2006/relationships/image" Target="../media/image10.jpeg"/><Relationship Id="rId5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onfigurare Delphi per iOS"/>
          <p:cNvSpPr txBox="1"/>
          <p:nvPr>
            <p:ph type="ctrTitle"/>
          </p:nvPr>
        </p:nvSpPr>
        <p:spPr>
          <a:xfrm>
            <a:off x="2387600" y="2121002"/>
            <a:ext cx="19621500" cy="4648201"/>
          </a:xfrm>
          <a:prstGeom prst="rect">
            <a:avLst/>
          </a:prstGeom>
        </p:spPr>
        <p:txBody>
          <a:bodyPr/>
          <a:lstStyle>
            <a:lvl1pPr defTabSz="817244">
              <a:defRPr b="1" sz="14949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Configurare Delphi per iOS</a:t>
            </a:r>
          </a:p>
        </p:txBody>
      </p:sp>
      <p:sp>
        <p:nvSpPr>
          <p:cNvPr id="120" name="Dall’Apple Developer Program al deploy dell’applicazione su iOS"/>
          <p:cNvSpPr txBox="1"/>
          <p:nvPr>
            <p:ph type="subTitle" sz="quarter" idx="1"/>
          </p:nvPr>
        </p:nvSpPr>
        <p:spPr>
          <a:xfrm>
            <a:off x="2387600" y="7528014"/>
            <a:ext cx="19621500" cy="1587501"/>
          </a:xfrm>
          <a:prstGeom prst="rect">
            <a:avLst/>
          </a:prstGeom>
        </p:spPr>
        <p:txBody>
          <a:bodyPr/>
          <a:lstStyle>
            <a:lvl1pPr defTabSz="594360">
              <a:defRPr i="1" sz="5256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Dall’Apple Developer Program al deploy dell’applicazione su iOS</a:t>
            </a:r>
          </a:p>
        </p:txBody>
      </p:sp>
      <p:sp>
        <p:nvSpPr>
          <p:cNvPr id="121" name="Maurizio Del Magno…"/>
          <p:cNvSpPr txBox="1"/>
          <p:nvPr/>
        </p:nvSpPr>
        <p:spPr>
          <a:xfrm>
            <a:off x="1385729" y="11039383"/>
            <a:ext cx="4144866" cy="142890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 algn="l" defTabSz="576072">
              <a:lnSpc>
                <a:spcPct val="90000"/>
              </a:lnSpc>
              <a:defRPr b="1" sz="45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Omar Bossoni</a:t>
            </a:r>
          </a:p>
          <a:p>
            <a:pPr algn="l" defTabSz="576072">
              <a:lnSpc>
                <a:spcPct val="90000"/>
              </a:lnSpc>
              <a:defRPr i="1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Senior Delphi Developer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Warning"/>
          <p:cNvSpPr txBox="1"/>
          <p:nvPr>
            <p:ph type="title"/>
          </p:nvPr>
        </p:nvSpPr>
        <p:spPr>
          <a:xfrm>
            <a:off x="1790700" y="-1080"/>
            <a:ext cx="20815300" cy="2042567"/>
          </a:xfrm>
          <a:prstGeom prst="rect">
            <a:avLst/>
          </a:prstGeom>
        </p:spPr>
        <p:txBody>
          <a:bodyPr/>
          <a:lstStyle/>
          <a:p>
            <a:pPr/>
            <a:r>
              <a:t>Warning</a:t>
            </a:r>
          </a:p>
        </p:txBody>
      </p:sp>
      <p:sp>
        <p:nvSpPr>
          <p:cNvPr id="184" name="Apple Mac osX version…"/>
          <p:cNvSpPr txBox="1"/>
          <p:nvPr/>
        </p:nvSpPr>
        <p:spPr>
          <a:xfrm>
            <a:off x="619850" y="3002311"/>
            <a:ext cx="23144300" cy="8698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Apple Mac osX version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Xcode version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PAServer version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Delphi version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Apple developer license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Apple invoice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Certificato Apple"/>
          <p:cNvSpPr txBox="1"/>
          <p:nvPr>
            <p:ph type="title"/>
          </p:nvPr>
        </p:nvSpPr>
        <p:spPr>
          <a:xfrm>
            <a:off x="1784350" y="77896"/>
            <a:ext cx="20815300" cy="2022978"/>
          </a:xfrm>
          <a:prstGeom prst="rect">
            <a:avLst/>
          </a:prstGeom>
        </p:spPr>
        <p:txBody>
          <a:bodyPr/>
          <a:lstStyle/>
          <a:p>
            <a:pPr/>
            <a:r>
              <a:t>Certificato Apple</a:t>
            </a:r>
          </a:p>
        </p:txBody>
      </p:sp>
      <p:pic>
        <p:nvPicPr>
          <p:cNvPr id="187" name="Schermata 2019-10-21 alle 09.36.38.png" descr="Schermata 2019-10-21 alle 09.36.3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90216" y="3241476"/>
            <a:ext cx="11874501" cy="8204201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  <a:effectLst>
            <a:outerShdw sx="100000" sy="100000" kx="0" ky="0" algn="b" rotWithShape="0" blurRad="63500" dist="25400" dir="3600000">
              <a:srgbClr val="000000">
                <a:alpha val="70000"/>
              </a:srgbClr>
            </a:outerShdw>
          </a:effectLst>
        </p:spPr>
      </p:pic>
      <p:sp>
        <p:nvSpPr>
          <p:cNvPr id="188" name="Linea"/>
          <p:cNvSpPr/>
          <p:nvPr/>
        </p:nvSpPr>
        <p:spPr>
          <a:xfrm flipH="1" flipV="1">
            <a:off x="8424332" y="7442199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189" name="Schermata 2019-10-21 alle 09.37.17.png" descr="Schermata 2019-10-21 alle 09.37.1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15132" y="2360083"/>
            <a:ext cx="16369736" cy="10432290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Linea"/>
          <p:cNvSpPr/>
          <p:nvPr/>
        </p:nvSpPr>
        <p:spPr>
          <a:xfrm flipH="1" flipV="1">
            <a:off x="6214532" y="25061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191" name="Schermata 2019-10-21 alle 09.37.42.png" descr="Schermata 2019-10-21 alle 09.37.4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13129" y="2388433"/>
            <a:ext cx="16373742" cy="10375590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Linea"/>
          <p:cNvSpPr/>
          <p:nvPr/>
        </p:nvSpPr>
        <p:spPr>
          <a:xfrm flipH="1" flipV="1">
            <a:off x="15570199" y="49699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193" name="Schermata 2019-10-21 alle 09.38.03.png" descr="Schermata 2019-10-21 alle 09.38.03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088847" y="3230757"/>
            <a:ext cx="11899901" cy="7254486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Linea"/>
          <p:cNvSpPr/>
          <p:nvPr/>
        </p:nvSpPr>
        <p:spPr>
          <a:xfrm flipH="1" flipV="1">
            <a:off x="12556066" y="7030178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195" name="Schermata 2019-10-21 alle 09.38.23.png" descr="Schermata 2019-10-21 alle 09.38.23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190672" y="3298044"/>
            <a:ext cx="11899901" cy="7459884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Linea"/>
          <p:cNvSpPr/>
          <p:nvPr/>
        </p:nvSpPr>
        <p:spPr>
          <a:xfrm flipH="1" flipV="1">
            <a:off x="15045265" y="5867400"/>
            <a:ext cx="599857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197" name="Schermata 2019-10-21 alle 09.38.35.png" descr="Schermata 2019-10-21 alle 09.38.35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107130" y="3292702"/>
            <a:ext cx="12074139" cy="7470567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Linea"/>
          <p:cNvSpPr/>
          <p:nvPr/>
        </p:nvSpPr>
        <p:spPr>
          <a:xfrm flipH="1" flipV="1">
            <a:off x="17339601" y="101007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199" name="Schermata 2019-10-21 alle 09.39.22.png" descr="Schermata 2019-10-21 alle 09.39.22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279628" y="5126361"/>
            <a:ext cx="4840745" cy="52584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6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xit" nodeType="clickEffect" presetSubtype="2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mph" nodeType="withEffect" presetSubtype="0" presetID="6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187"/>
                                        </p:tgtEl>
                                      </p:cBhvr>
                                      <p:by x="49684" y="49684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path" nodeType="with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71528 -0.214815" origin="layout" pathEditMode="relative">
                                      <p:cBhvr>
                                        <p:cTn id="26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Class="entr" nodeType="afterEffect" presetSubtype="4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nodeType="clickEffect" presetSubtype="6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Class="exit" nodeType="clickEffect" presetID="10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41" dur="1000" fill="hold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Class="entr" nodeType="afterEffect" presetID="10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6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Class="exit" nodeType="afterEffect" presetSubtype="2" presetID="2" grpId="10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Class="entr" nodeType="afterEffect" presetSubtype="6" presetID="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Class="exit" nodeType="clickEffect" presetSubtype="2" presetID="2" grpId="1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Class="emph" nodeType="withEffect" presetSubtype="0" presetID="6" grpId="1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191"/>
                                        </p:tgtEl>
                                      </p:cBhvr>
                                      <p:by x="47124" y="47124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Class="path" nodeType="withEffect" presetSubtype="0" presetID="-1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43745 0.137037" origin="layout" pathEditMode="relative">
                                      <p:cBhvr>
                                        <p:cTn id="68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Class="entr" nodeType="afterEffect" presetSubtype="6" presetID="2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Class="entr" nodeType="clickEffect" presetSubtype="6" presetID="2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Class="path" nodeType="clickEffect" presetSubtype="0" presetID="-1" grpId="1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85873 0.207851" origin="layout" pathEditMode="relative">
                                      <p:cBhvr>
                                        <p:cTn id="8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Class="exit" nodeType="afterEffect" presetID="10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86" dur="1000" fill="hold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Class="entr" nodeType="afterEffect" presetID="10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91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Class="exit" nodeType="afterEffect" presetSubtype="2" presetID="2" grpId="20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Class="entr" nodeType="clickEffect" presetSubtype="6" presetID="2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Class="exit" nodeType="clickEffect" presetSubtype="2" presetID="2" grpId="2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Class="exit" nodeType="afterEffect" presetID="10" grpId="2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11" dur="1000" fill="hold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Class="entr" nodeType="afterEffect" presetID="10" grpId="2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6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Class="entr" nodeType="clickEffect" presetSubtype="6" presetID="2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Class="exit" nodeType="clickEffect" presetSubtype="2" presetID="2" grpId="2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Class="emph" nodeType="clickEffect" presetSubtype="0" presetID="6" grpId="2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197"/>
                                        </p:tgtEl>
                                      </p:cBhvr>
                                      <p:by x="62302" y="6230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Class="path" nodeType="withEffect" presetSubtype="0" presetID="-1" grpId="2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86806 -0.143210" origin="layout" pathEditMode="relative">
                                      <p:cBhvr>
                                        <p:cTn id="13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Class="entr" nodeType="clickEffect" presetSubtype="16" presetID="23" grpId="2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9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7" grpId="1"/>
      <p:bldP build="whole" bldLvl="1" animBg="1" rev="0" advAuto="0" spid="195" grpId="19"/>
      <p:bldP build="whole" bldLvl="1" animBg="1" rev="0" advAuto="0" spid="187" grpId="4"/>
      <p:bldP build="whole" bldLvl="1" animBg="1" rev="0" advAuto="0" spid="192" grpId="11"/>
      <p:bldP build="whole" bldLvl="1" animBg="1" rev="0" advAuto="0" spid="192" grpId="12"/>
      <p:bldP build="whole" bldLvl="1" animBg="1" rev="0" advAuto="0" spid="196" grpId="21"/>
      <p:bldP build="whole" bldLvl="1" animBg="1" rev="0" advAuto="0" spid="196" grpId="22"/>
      <p:bldP build="whole" bldLvl="1" animBg="1" rev="0" advAuto="0" spid="191" grpId="9"/>
      <p:bldP build="whole" bldLvl="1" animBg="1" rev="0" advAuto="0" spid="195" grpId="23"/>
      <p:bldP build="whole" bldLvl="1" animBg="1" rev="0" advAuto="0" spid="198" grpId="25"/>
      <p:bldP build="whole" bldLvl="1" animBg="1" rev="0" advAuto="0" spid="197" grpId="24"/>
      <p:bldP build="whole" bldLvl="1" animBg="1" rev="0" advAuto="0" spid="191" grpId="13"/>
      <p:bldP build="whole" bldLvl="1" animBg="1" rev="0" advAuto="0" spid="198" grpId="26"/>
      <p:bldP build="whole" bldLvl="1" animBg="1" rev="0" advAuto="0" spid="197" grpId="27"/>
      <p:bldP build="whole" bldLvl="1" animBg="1" rev="0" advAuto="0" spid="189" grpId="6"/>
      <p:bldP build="whole" bldLvl="1" animBg="1" rev="0" advAuto="0" spid="199" grpId="29"/>
      <p:bldP build="whole" bldLvl="1" animBg="1" rev="0" advAuto="0" spid="189" grpId="8"/>
      <p:bldP build="whole" bldLvl="1" animBg="1" rev="0" advAuto="0" spid="188" grpId="2"/>
      <p:bldP build="whole" bldLvl="1" animBg="1" rev="0" advAuto="0" spid="188" grpId="3"/>
      <p:bldP build="whole" bldLvl="1" animBg="1" rev="0" advAuto="0" spid="194" grpId="16"/>
      <p:bldP build="whole" bldLvl="1" animBg="1" rev="0" advAuto="0" spid="190" grpId="10"/>
      <p:bldP build="whole" bldLvl="1" animBg="1" rev="0" advAuto="0" spid="190" grpId="7"/>
      <p:bldP build="whole" bldLvl="1" animBg="1" rev="0" advAuto="0" spid="193" grpId="15"/>
      <p:bldP build="whole" bldLvl="1" animBg="1" rev="0" advAuto="0" spid="194" grpId="20"/>
      <p:bldP build="whole" bldLvl="1" animBg="1" rev="0" advAuto="0" spid="193" grpId="18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Apple Developer Program"/>
          <p:cNvSpPr txBox="1"/>
          <p:nvPr>
            <p:ph type="title"/>
          </p:nvPr>
        </p:nvSpPr>
        <p:spPr>
          <a:xfrm>
            <a:off x="1784350" y="52498"/>
            <a:ext cx="20815300" cy="1914154"/>
          </a:xfrm>
          <a:prstGeom prst="rect">
            <a:avLst/>
          </a:prstGeom>
        </p:spPr>
        <p:txBody>
          <a:bodyPr/>
          <a:lstStyle/>
          <a:p>
            <a:pPr/>
            <a:r>
              <a:t>Apple Developer Program</a:t>
            </a:r>
          </a:p>
        </p:txBody>
      </p:sp>
      <p:pic>
        <p:nvPicPr>
          <p:cNvPr id="202" name="Schermata 2019-10-21 alle 14.34.43.png" descr="Schermata 2019-10-21 alle 14.34.4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80287" y="3787913"/>
            <a:ext cx="10210626" cy="6140174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</p:pic>
      <p:sp>
        <p:nvSpPr>
          <p:cNvPr id="203" name="https://developer.apple.com"/>
          <p:cNvSpPr txBox="1"/>
          <p:nvPr/>
        </p:nvSpPr>
        <p:spPr>
          <a:xfrm>
            <a:off x="7091933" y="2176311"/>
            <a:ext cx="9387334" cy="9029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3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https://developer.apple.com</a:t>
            </a:r>
          </a:p>
        </p:txBody>
      </p:sp>
      <p:pic>
        <p:nvPicPr>
          <p:cNvPr id="204" name="Schermata 2019-10-21 alle 09.34.08.png" descr="Schermata 2019-10-21 alle 09.34.0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065223" y="3288888"/>
            <a:ext cx="12687349" cy="9535863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Linea"/>
          <p:cNvSpPr/>
          <p:nvPr/>
        </p:nvSpPr>
        <p:spPr>
          <a:xfrm flipH="1" flipV="1">
            <a:off x="17500599" y="68156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path" nodeType="afterEffect" presetSubtype="0" presetID="-1" grpId="2" accel="50000" decel="50000" fill="hold">
                                  <p:stCondLst>
                                    <p:cond delay="2000"/>
                                  </p:stCondLst>
                                  <p:childTnLst>
                                    <p:animMotion path="M 0.000000 0.000000 L -0.269792 -0.002469" origin="layout" pathEditMode="relative">
                                      <p:cBhvr>
                                        <p:cTn id="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12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path" nodeType="click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62500 -0.025926" origin="layout" pathEditMode="relative">
                                      <p:cBhvr>
                                        <p:cTn id="19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mph" nodeType="afterEffect" presetSubtype="0" presetID="6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65747" y="6574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path" nodeType="withEffect" presetSubtype="0" presetID="-1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262500 -0.025926 L -0.297917 -0.025926" origin="layout" pathEditMode="relative">
                                      <p:cBhvr>
                                        <p:cTn id="2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clickEffect" presetSubtype="4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nodeType="clickEffect" presetSubtype="6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Class="exit" nodeType="clickEffect" presetSubtype="2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Class="exit" nodeType="afterEffect" presetSubtype="2" presetID="2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Class="exit" nodeType="afterEffect" presetSubtype="8" presetID="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Class="exit" nodeType="afterEffect" presetSubtype="2" presetID="2" grpId="1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4" grpId="10"/>
      <p:bldP build="whole" bldLvl="1" animBg="1" rev="0" advAuto="0" spid="203" grpId="12"/>
      <p:bldP build="whole" bldLvl="1" animBg="1" rev="0" advAuto="0" spid="205" grpId="8"/>
      <p:bldP build="whole" bldLvl="1" animBg="1" rev="0" advAuto="0" spid="203" grpId="1"/>
      <p:bldP build="whole" bldLvl="1" animBg="1" rev="0" advAuto="0" spid="205" grpId="9"/>
      <p:bldP build="whole" bldLvl="1" animBg="1" rev="0" advAuto="0" spid="202" grpId="11"/>
      <p:bldP build="whole" bldLvl="1" animBg="1" rev="0" advAuto="0" spid="202" grpId="3"/>
      <p:bldP build="whole" bldLvl="1" animBg="1" rev="0" advAuto="0" spid="202" grpId="5"/>
      <p:bldP build="whole" bldLvl="1" animBg="1" rev="0" advAuto="0" spid="204" grpId="7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ertificato ADP"/>
          <p:cNvSpPr txBox="1"/>
          <p:nvPr>
            <p:ph type="title"/>
          </p:nvPr>
        </p:nvSpPr>
        <p:spPr>
          <a:xfrm>
            <a:off x="1784350" y="-1080"/>
            <a:ext cx="20815300" cy="1832091"/>
          </a:xfrm>
          <a:prstGeom prst="rect">
            <a:avLst/>
          </a:prstGeom>
        </p:spPr>
        <p:txBody>
          <a:bodyPr/>
          <a:lstStyle/>
          <a:p>
            <a:pPr/>
            <a:r>
              <a:t>Certificato ADP</a:t>
            </a:r>
          </a:p>
        </p:txBody>
      </p:sp>
      <p:pic>
        <p:nvPicPr>
          <p:cNvPr id="208" name="Schermata 2019-10-21 alle 09.39.54.png" descr="Schermata 2019-10-21 alle 09.39.5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50954" y="2659967"/>
            <a:ext cx="12682092" cy="9540236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Linea"/>
          <p:cNvSpPr/>
          <p:nvPr/>
        </p:nvSpPr>
        <p:spPr>
          <a:xfrm flipH="1" flipV="1">
            <a:off x="9728199" y="49868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10" name="Schermata 2019-10-21 alle 09.42.09.png" descr="Schermata 2019-10-21 alle 09.42.0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75949" y="2714894"/>
            <a:ext cx="12616164" cy="9430381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Linea"/>
          <p:cNvSpPr/>
          <p:nvPr/>
        </p:nvSpPr>
        <p:spPr>
          <a:xfrm flipH="1" flipV="1">
            <a:off x="6714066" y="6730999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12" name="Schermata 2019-10-21 alle 09.42.19.png" descr="Schermata 2019-10-21 alle 09.42.19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41527" y="2659967"/>
            <a:ext cx="12700946" cy="9540236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Linea"/>
          <p:cNvSpPr/>
          <p:nvPr/>
        </p:nvSpPr>
        <p:spPr>
          <a:xfrm flipH="1" flipV="1">
            <a:off x="17111133" y="53932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14" name="Schermata 2019-10-21 alle 09.42.32.png" descr="Schermata 2019-10-21 alle 09.42.3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841283" y="2659967"/>
            <a:ext cx="12685496" cy="9540236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Linea"/>
          <p:cNvSpPr/>
          <p:nvPr/>
        </p:nvSpPr>
        <p:spPr>
          <a:xfrm flipH="1" flipV="1">
            <a:off x="8102599" y="711668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16" name="Schermata 2019-10-21 alle 09.42.56.png" descr="Schermata 2019-10-21 alle 09.42.56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694766" y="2438984"/>
            <a:ext cx="15671801" cy="998220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Linea"/>
          <p:cNvSpPr/>
          <p:nvPr/>
        </p:nvSpPr>
        <p:spPr>
          <a:xfrm flipH="1" flipV="1">
            <a:off x="10890614" y="51054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18" name="Schermata 2019-10-21 alle 09.43.19.png" descr="Schermata 2019-10-21 alle 09.43.19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189621" y="2687330"/>
            <a:ext cx="12682091" cy="9485509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Linea"/>
          <p:cNvSpPr/>
          <p:nvPr/>
        </p:nvSpPr>
        <p:spPr>
          <a:xfrm flipH="1" flipV="1">
            <a:off x="17297399" y="53932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20" name="Schermata 2019-10-21 alle 09.43.33.png" descr="Schermata 2019-10-21 alle 09.43.33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187668" y="2687330"/>
            <a:ext cx="12685998" cy="9485509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Linea"/>
          <p:cNvSpPr/>
          <p:nvPr/>
        </p:nvSpPr>
        <p:spPr>
          <a:xfrm flipH="1" flipV="1">
            <a:off x="17737665" y="5393266"/>
            <a:ext cx="599857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22" name="Schermata 2019-10-21 alle 09.58.58.png" descr="Schermata 2019-10-21 alle 09.58.58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039356" y="4719446"/>
            <a:ext cx="4542355" cy="4277108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Linea"/>
          <p:cNvSpPr/>
          <p:nvPr/>
        </p:nvSpPr>
        <p:spPr>
          <a:xfrm flipH="1" flipV="1">
            <a:off x="12335932" y="6426199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24" name="Schermata 2019-10-21 alle 10.00.22.png" descr="Schermata 2019-10-21 alle 10.00.22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4091938" y="2323695"/>
            <a:ext cx="16877457" cy="102127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" grpId="1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Class="entr" nodeType="afterEffect" presetSubtype="6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mph" nodeType="clickEffect" presetSubtype="0" presetID="6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208"/>
                                        </p:tgtEl>
                                      </p:cBhvr>
                                      <p:by x="48034" y="48034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path" nodeType="with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47222 -0.182716" origin="layout" pathEditMode="relative">
                                      <p:cBhvr>
                                        <p:cTn id="2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Class="exit" nodeType="afterEffect" presetSubtype="2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Class="entr" nodeType="afterEffect" presetSubtype="16" presetID="23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Class="entr" nodeType="afterEffect" presetSubtype="6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xit" nodeType="afterEffect" presetSubtype="2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Class="exit" nodeType="after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Class="entr" nodeType="clickEffect" presetSubtype="6" presetID="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Class="exit" nodeType="clickEffect" presetSubtype="2" presetID="2" grpId="1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Class="emph" nodeType="withEffect" presetSubtype="0" presetID="6" grpId="1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212"/>
                                        </p:tgtEl>
                                      </p:cBhvr>
                                      <p:by x="48846" y="48846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Class="path" nodeType="withEffect" presetSubtype="0" presetID="-1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53472 0.202469" origin="layout" pathEditMode="relative">
                                      <p:cBhvr>
                                        <p:cTn id="6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Class="entr" nodeType="afterEffect" presetID="10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69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Class="entr" nodeType="clickEffect" presetSubtype="6" presetID="2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Class="exit" nodeType="clickEffect" presetSubtype="2" presetID="2" grpId="1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Class="entr" nodeType="afterEffect" presetSubtype="16" presetID="23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Class="entr" nodeType="clickEffect" presetSubtype="6" presetID="2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Class="exit" nodeType="clickEffect" presetSubtype="2" presetID="2" grpId="20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Class="entr" nodeType="afterEffect" presetSubtype="0" presetID="1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Class="exit" nodeType="afterEffect" presetSubtype="32" presetID="23" grpId="2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4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Class="exit" nodeType="afterEffect" presetSubtype="0" presetID="1" grpId="2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Class="entr" nodeType="afterEffect" presetSubtype="6" presetID="2" grpId="2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2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Class="entr" nodeType="clickEffect" presetID="10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8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9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Class="exit" nodeType="afterEffect" presetID="10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22" dur="1000" fill="hold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Class="exit" nodeType="afterEffect" presetSubtype="2" presetID="2" grpId="2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Class="entr" nodeType="clickEffect" presetSubtype="6" presetID="2" grpId="2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2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Class="emph" nodeType="clickEffect" presetSubtype="0" presetID="6" grpId="29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47643" y="47643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Class="path" nodeType="withEffect" presetSubtype="0" presetID="-1" grpId="3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37500 -0.175309" origin="layout" pathEditMode="relative">
                                      <p:cBhvr>
                                        <p:cTn id="141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Class="exit" nodeType="afterEffect" presetSubtype="2" presetID="2" grpId="3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Class="entr" nodeType="clickEffect" presetSubtype="16" presetID="23" grpId="3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Class="entr" nodeType="clickEffect" presetSubtype="6" presetID="2" grpId="3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6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Class="exit" nodeType="clickEffect" presetSubtype="2" presetID="2" grpId="3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Class="emph" nodeType="afterEffect" presetSubtype="0" presetID="6" grpId="3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222"/>
                                        </p:tgtEl>
                                      </p:cBhvr>
                                      <p:by x="59915" y="59915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Class="path" nodeType="withEffect" presetSubtype="0" presetID="-1" grpId="3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76389 0.183951" origin="layout" pathEditMode="relative">
                                      <p:cBhvr>
                                        <p:cTn id="17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Class="entr" nodeType="clickEffect" presetID="9" grpId="3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4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75" dur="3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Class="exit" nodeType="clickEffect" presetSubtype="8" presetID="2" grpId="3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Class="exit" nodeType="afterEffect" presetSubtype="12" presetID="2" grpId="3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Class="exit" nodeType="afterEffect" presetSubtype="2" presetID="2" grpId="4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000"/>
                            </p:stCondLst>
                            <p:childTnLst>
                              <p:par>
                                <p:cTn id="193" presetClass="exit" nodeType="afterEffect" presetSubtype="6" presetID="2" grpId="4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000"/>
                            </p:stCondLst>
                            <p:childTnLst>
                              <p:par>
                                <p:cTn id="198" presetClass="exit" nodeType="afterEffect" presetSubtype="4" presetID="2" grpId="4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8" grpId="26"/>
      <p:bldP build="whole" bldLvl="1" animBg="1" rev="0" advAuto="0" spid="208" grpId="1"/>
      <p:bldP build="whole" bldLvl="1" animBg="1" rev="0" advAuto="0" spid="216" grpId="18"/>
      <p:bldP build="whole" bldLvl="1" animBg="1" rev="0" advAuto="0" spid="208" grpId="3"/>
      <p:bldP build="whole" bldLvl="1" animBg="1" rev="0" advAuto="0" spid="209" grpId="2"/>
      <p:bldP build="whole" bldLvl="1" animBg="1" rev="0" advAuto="0" spid="216" grpId="22"/>
      <p:bldP build="whole" bldLvl="1" animBg="1" rev="0" advAuto="0" spid="209" grpId="5"/>
      <p:bldP build="whole" bldLvl="1" animBg="1" rev="0" advAuto="0" spid="224" grpId="37"/>
      <p:bldP build="whole" bldLvl="1" animBg="1" rev="0" advAuto="0" spid="214" grpId="15"/>
      <p:bldP build="whole" bldLvl="1" animBg="1" rev="0" advAuto="0" spid="220" grpId="25"/>
      <p:bldP build="whole" bldLvl="1" animBg="1" rev="0" advAuto="0" spid="224" grpId="42"/>
      <p:bldP build="whole" bldLvl="1" animBg="1" rev="0" advAuto="0" spid="213" grpId="11"/>
      <p:bldP build="whole" bldLvl="1" animBg="1" rev="0" advAuto="0" spid="213" grpId="12"/>
      <p:bldP build="whole" bldLvl="1" animBg="1" rev="0" advAuto="0" spid="220" grpId="29"/>
      <p:bldP build="whole" bldLvl="1" animBg="1" rev="0" advAuto="0" spid="212" grpId="39"/>
      <p:bldP build="whole" bldLvl="1" animBg="1" rev="0" advAuto="0" spid="214" grpId="23"/>
      <p:bldP build="whole" bldLvl="1" animBg="1" rev="0" advAuto="0" spid="215" grpId="16"/>
      <p:bldP build="whole" bldLvl="1" animBg="1" rev="0" advAuto="0" spid="215" grpId="17"/>
      <p:bldP build="whole" bldLvl="1" animBg="1" rev="0" advAuto="0" spid="211" grpId="7"/>
      <p:bldP build="whole" bldLvl="1" animBg="1" rev="0" advAuto="0" spid="221" grpId="28"/>
      <p:bldP build="whole" bldLvl="1" animBg="1" rev="0" advAuto="0" spid="211" grpId="9"/>
      <p:bldP build="whole" bldLvl="1" animBg="1" rev="0" advAuto="0" spid="221" grpId="31"/>
      <p:bldP build="whole" bldLvl="1" animBg="1" rev="0" advAuto="0" spid="220" grpId="40"/>
      <p:bldP build="whole" bldLvl="1" animBg="1" rev="0" advAuto="0" spid="210" grpId="6"/>
      <p:bldP build="whole" bldLvl="1" animBg="1" rev="0" advAuto="0" spid="208" grpId="38"/>
      <p:bldP build="whole" bldLvl="1" animBg="1" rev="0" advAuto="0" spid="210" grpId="10"/>
      <p:bldP build="whole" bldLvl="1" animBg="1" rev="0" advAuto="0" spid="222" grpId="32"/>
      <p:bldP build="whole" bldLvl="1" animBg="1" rev="0" advAuto="0" spid="217" grpId="19"/>
      <p:bldP build="whole" bldLvl="1" animBg="1" rev="0" advAuto="0" spid="222" grpId="35"/>
      <p:bldP build="whole" bldLvl="1" animBg="1" rev="0" advAuto="0" spid="217" grpId="20"/>
      <p:bldP build="whole" bldLvl="1" animBg="1" rev="0" advAuto="0" spid="212" grpId="8"/>
      <p:bldP build="whole" bldLvl="1" animBg="1" rev="0" advAuto="0" spid="219" grpId="24"/>
      <p:bldP build="whole" bldLvl="1" animBg="1" rev="0" advAuto="0" spid="223" grpId="33"/>
      <p:bldP build="whole" bldLvl="1" animBg="1" rev="0" advAuto="0" spid="223" grpId="34"/>
      <p:bldP build="whole" bldLvl="1" animBg="1" rev="0" advAuto="0" spid="219" grpId="27"/>
      <p:bldP build="whole" bldLvl="1" animBg="1" rev="0" advAuto="0" spid="212" grpId="13"/>
      <p:bldP build="whole" bldLvl="1" animBg="1" rev="0" advAuto="0" spid="222" grpId="41"/>
      <p:bldP build="whole" bldLvl="1" animBg="1" rev="0" advAuto="0" spid="218" grpId="2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Identificatori ADP"/>
          <p:cNvSpPr txBox="1"/>
          <p:nvPr>
            <p:ph type="title"/>
          </p:nvPr>
        </p:nvSpPr>
        <p:spPr>
          <a:xfrm>
            <a:off x="1784350" y="77896"/>
            <a:ext cx="20815300" cy="1887777"/>
          </a:xfrm>
          <a:prstGeom prst="rect">
            <a:avLst/>
          </a:prstGeom>
        </p:spPr>
        <p:txBody>
          <a:bodyPr/>
          <a:lstStyle/>
          <a:p>
            <a:pPr/>
            <a:r>
              <a:t>Identificatori ADP</a:t>
            </a:r>
          </a:p>
        </p:txBody>
      </p:sp>
      <p:pic>
        <p:nvPicPr>
          <p:cNvPr id="227" name="Schermata 2019-10-21 alle 09.44.18.png" descr="Schermata 2019-10-21 alle 09.44.1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6575" y="2633594"/>
            <a:ext cx="12610850" cy="9452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Schermata 2019-10-21 alle 09.44.28.png" descr="Schermata 2019-10-21 alle 09.44.2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78876" y="2615538"/>
            <a:ext cx="12626248" cy="94523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Schermata 2019-10-21 alle 09.45.05.png" descr="Schermata 2019-10-21 alle 09.45.0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65680" y="2626628"/>
            <a:ext cx="12652640" cy="94663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Schermata 2019-10-22 alle 20.15.11.png" descr="Schermata 2019-10-22 alle 20.15.11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944632" y="3076920"/>
            <a:ext cx="12145133" cy="8975433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Linea"/>
          <p:cNvSpPr/>
          <p:nvPr/>
        </p:nvSpPr>
        <p:spPr>
          <a:xfrm flipH="1" flipV="1">
            <a:off x="17703799" y="53594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32" name="Linea"/>
          <p:cNvSpPr/>
          <p:nvPr/>
        </p:nvSpPr>
        <p:spPr>
          <a:xfrm flipH="1" flipV="1">
            <a:off x="6138333" y="63076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33" name="Linea"/>
          <p:cNvSpPr/>
          <p:nvPr/>
        </p:nvSpPr>
        <p:spPr>
          <a:xfrm flipH="1" flipV="1">
            <a:off x="6646333" y="61383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34" name="Linea"/>
          <p:cNvSpPr/>
          <p:nvPr/>
        </p:nvSpPr>
        <p:spPr>
          <a:xfrm flipH="1" flipV="1">
            <a:off x="9430898" y="4902796"/>
            <a:ext cx="521541" cy="521542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35" name="Linea"/>
          <p:cNvSpPr/>
          <p:nvPr/>
        </p:nvSpPr>
        <p:spPr>
          <a:xfrm>
            <a:off x="6405954" y="7131445"/>
            <a:ext cx="13768298" cy="2435891"/>
          </a:xfrm>
          <a:prstGeom prst="line">
            <a:avLst/>
          </a:prstGeom>
          <a:ln w="76200">
            <a:solidFill>
              <a:srgbClr val="99195E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36" name="Schermata 2019-10-21 alle 09.45.18.png" descr="Schermata 2019-10-21 alle 09.45.18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865614" y="2638080"/>
            <a:ext cx="12652772" cy="9443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Schermata 2019-10-21 alle 09.45.28.png" descr="Schermata 2019-10-21 alle 09.45.28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865680" y="2605617"/>
            <a:ext cx="12652640" cy="9472132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Rettangolo arrotondato"/>
          <p:cNvSpPr/>
          <p:nvPr/>
        </p:nvSpPr>
        <p:spPr>
          <a:xfrm>
            <a:off x="7619140" y="8075149"/>
            <a:ext cx="10178588" cy="548482"/>
          </a:xfrm>
          <a:prstGeom prst="roundRect">
            <a:avLst>
              <a:gd name="adj" fmla="val 34732"/>
            </a:avLst>
          </a:prstGeom>
          <a:ln w="101600">
            <a:solidFill>
              <a:srgbClr val="B51700"/>
            </a:solidFill>
            <a:miter lim="400000"/>
          </a:ln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39" name="Linea"/>
          <p:cNvSpPr/>
          <p:nvPr/>
        </p:nvSpPr>
        <p:spPr>
          <a:xfrm flipH="1" flipV="1">
            <a:off x="6383867" y="57234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40" name="Linea"/>
          <p:cNvSpPr/>
          <p:nvPr/>
        </p:nvSpPr>
        <p:spPr>
          <a:xfrm flipH="1" flipV="1">
            <a:off x="17509065" y="5359400"/>
            <a:ext cx="599857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6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mph" nodeType="clickEffect" presetSubtype="0" presetID="6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227"/>
                                        </p:tgtEl>
                                      </p:cBhvr>
                                      <p:by x="36868" y="36868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path" nodeType="with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72222 -0.218519" origin="layout" pathEditMode="relative">
                                      <p:cBhvr>
                                        <p:cTn id="21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Class="exit" nodeType="afterEffect" presetSubtype="2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Class="entr" nodeType="afterEffect" presetSubtype="16" presetID="23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Class="entr" nodeType="afterEffect" presetSubtype="6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path" nodeType="clickEffect" presetSubtype="0" presetID="-1" grpId="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424721 -0.055556" origin="layout" pathEditMode="relative">
                                      <p:cBhvr>
                                        <p:cTn id="4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xit" nodeType="clickEffect" presetSubtype="2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mph" nodeType="withEffect" presetSubtype="0" presetID="6" grpId="1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228"/>
                                        </p:tgtEl>
                                      </p:cBhvr>
                                      <p:by x="44331" y="4433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path" nodeType="withEffect" presetSubtype="0" presetID="-1" grpId="1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54167 0.092593" origin="layout" pathEditMode="relative">
                                      <p:cBhvr>
                                        <p:cTn id="5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ntr" nodeType="clickEffect" presetSubtype="16" presetID="23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Class="entr" nodeType="afterEffect" presetSubtype="6" presetID="2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Class="path" nodeType="clickEffect" presetSubtype="0" presetID="-1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52498 0.064198" origin="layout" pathEditMode="relative">
                                      <p:cBhvr>
                                        <p:cTn id="67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Class="path" nodeType="clickEffect" presetSubtype="0" presetID="-1" grpId="1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52498 0.064198 L 0.330691 0.064198" origin="layout" pathEditMode="relative">
                                      <p:cBhvr>
                                        <p:cTn id="71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Class="exit" nodeType="clickEffect" presetSubtype="2" presetID="2" grpId="1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Class="path" nodeType="afterEffect" presetSubtype="0" presetID="-1" grpId="1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28472 0.001320" origin="layout" pathEditMode="relative">
                                      <p:cBhvr>
                                        <p:cTn id="80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Class="entr" nodeType="clickEffect" presetSubtype="2" presetID="2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Class="entr" nodeType="afterEffect" presetSubtype="16" presetID="23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Class="exit" nodeType="clickEffect" presetSubtype="32" presetID="23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Class="exit" nodeType="afterEffect" presetSubtype="2" presetID="2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Class="path" nodeType="clickEffect" presetSubtype="0" presetID="-1" grpId="2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328472 0.001320 L 0.000228 0.001320" origin="layout" pathEditMode="relative">
                                      <p:cBhvr>
                                        <p:cTn id="10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Class="entr" nodeType="afterEffect" presetSubtype="6" presetID="2" grpId="2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9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Class="exit" nodeType="afterEffect" presetSubtype="2" presetID="2" grpId="2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Class="path" nodeType="clickEffect" presetSubtype="0" presetID="-1" grpId="2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228 0.001320 L 0.358800 -0.167766" origin="layout" pathEditMode="relative">
                                      <p:cBhvr>
                                        <p:cTn id="120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Class="emph" nodeType="withEffect" presetSubtype="0" presetID="6" grpId="2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1000" fill="hold"/>
                                        <p:tgtEl>
                                          <p:spTgt spid="229"/>
                                        </p:tgtEl>
                                      </p:cBhvr>
                                      <p:by x="49753" y="49753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Class="entr" nodeType="clickEffect" presetSubtype="16" presetID="23" grpId="2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7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Class="entr" nodeType="afterEffect" presetSubtype="6" presetID="2" grpId="2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2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Class="exit" nodeType="afterEffect" presetSubtype="2" presetID="2" grpId="2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Class="emph" nodeType="afterEffect" presetSubtype="0" presetID="6" grpId="3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1000" fill="hold"/>
                                        <p:tgtEl>
                                          <p:spTgt spid="236"/>
                                        </p:tgtEl>
                                      </p:cBhvr>
                                      <p:by x="47152" y="4715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Class="path" nodeType="withEffect" presetSubtype="0" presetID="-1" grpId="3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34722 0.187148" origin="layout" pathEditMode="relative">
                                      <p:cBhvr>
                                        <p:cTn id="14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Class="exit" nodeType="clickEffect" presetSubtype="9" presetID="2" grpId="3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Class="exit" nodeType="afterEffect" presetSubtype="12" presetID="2" grpId="33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200"/>
                            </p:stCondLst>
                            <p:childTnLst>
                              <p:par>
                                <p:cTn id="158" presetClass="exit" nodeType="afterEffect" presetSubtype="3" presetID="2" grpId="34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400"/>
                            </p:stCondLst>
                            <p:childTnLst>
                              <p:par>
                                <p:cTn id="163" presetClass="exit" nodeType="afterEffect" presetSubtype="6" presetID="2" grpId="35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600"/>
                            </p:stCondLst>
                            <p:childTnLst>
                              <p:par>
                                <p:cTn id="168" presetClass="entr" nodeType="afterEffect" presetSubtype="16" presetID="23" grpId="3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9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6100"/>
                            </p:stCondLst>
                            <p:childTnLst>
                              <p:par>
                                <p:cTn id="173" presetClass="entr" nodeType="afterEffect" presetSubtype="16" presetID="23" grpId="37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4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Class="entr" nodeType="clickEffect" presetSubtype="6" presetID="2" grpId="3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Class="exit" nodeType="afterEffect" presetSubtype="2" presetID="2" grpId="39" fill="hold">
                                  <p:stCondLst>
                                    <p:cond delay="100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2" grpId="16"/>
      <p:bldP build="whole" bldLvl="1" animBg="1" rev="0" advAuto="0" spid="239" grpId="38"/>
      <p:bldP build="whole" bldLvl="1" animBg="1" rev="0" advAuto="0" spid="234" grpId="2"/>
      <p:bldP build="whole" bldLvl="1" animBg="1" rev="0" advAuto="0" spid="239" grpId="39"/>
      <p:bldP build="whole" bldLvl="1" animBg="1" rev="0" advAuto="0" spid="227" grpId="1"/>
      <p:bldP build="whole" bldLvl="1" animBg="1" rev="0" advAuto="0" spid="234" grpId="5"/>
      <p:bldP build="whole" bldLvl="1" animBg="1" rev="0" advAuto="0" spid="227" grpId="3"/>
      <p:bldP build="whole" bldLvl="1" animBg="1" rev="0" advAuto="0" spid="228" grpId="33"/>
      <p:bldP build="whole" bldLvl="1" animBg="1" rev="0" advAuto="0" spid="229" grpId="34"/>
      <p:bldP build="whole" bldLvl="1" animBg="1" rev="0" advAuto="0" spid="231" grpId="23"/>
      <p:bldP build="whole" bldLvl="1" animBg="1" rev="0" advAuto="0" spid="235" grpId="19"/>
      <p:bldP build="whole" bldLvl="1" animBg="1" rev="0" advAuto="0" spid="235" grpId="20"/>
      <p:bldP build="whole" bldLvl="1" animBg="1" rev="0" advAuto="0" spid="231" grpId="24"/>
      <p:bldP build="whole" bldLvl="1" animBg="1" rev="0" advAuto="0" spid="237" grpId="36"/>
      <p:bldP build="whole" bldLvl="1" animBg="1" rev="0" advAuto="0" spid="238" grpId="37"/>
      <p:bldP build="whole" bldLvl="1" animBg="1" rev="0" advAuto="0" spid="236" grpId="27"/>
      <p:bldP build="whole" bldLvl="1" animBg="1" rev="0" advAuto="0" spid="236" grpId="30"/>
      <p:bldP build="whole" bldLvl="1" animBg="1" rev="0" advAuto="0" spid="228" grpId="6"/>
      <p:bldP build="whole" bldLvl="1" animBg="1" rev="0" advAuto="0" spid="229" grpId="12"/>
      <p:bldP build="whole" bldLvl="1" animBg="1" rev="0" advAuto="0" spid="228" grpId="10"/>
      <p:bldP build="whole" bldLvl="1" animBg="1" rev="0" advAuto="0" spid="236" grpId="35"/>
      <p:bldP build="whole" bldLvl="1" animBg="1" rev="0" advAuto="0" spid="240" grpId="28"/>
      <p:bldP build="whole" bldLvl="1" animBg="1" rev="0" advAuto="0" spid="230" grpId="18"/>
      <p:bldP build="whole" bldLvl="1" animBg="1" rev="0" advAuto="0" spid="240" grpId="29"/>
      <p:bldP build="whole" bldLvl="1" animBg="1" rev="0" advAuto="0" spid="230" grpId="21"/>
      <p:bldP build="whole" bldLvl="1" animBg="1" rev="0" advAuto="0" spid="233" grpId="7"/>
      <p:bldP build="whole" bldLvl="1" animBg="1" rev="0" advAuto="0" spid="227" grpId="32"/>
      <p:bldP build="whole" bldLvl="1" animBg="1" rev="0" advAuto="0" spid="233" grpId="9"/>
      <p:bldP build="whole" bldLvl="1" animBg="1" rev="0" advAuto="0" spid="229" grpId="26"/>
      <p:bldP build="whole" bldLvl="1" animBg="1" rev="0" advAuto="0" spid="232" grpId="1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Dispositivi per lo sviluppo"/>
          <p:cNvSpPr txBox="1"/>
          <p:nvPr>
            <p:ph type="title"/>
          </p:nvPr>
        </p:nvSpPr>
        <p:spPr>
          <a:xfrm>
            <a:off x="1784350" y="38408"/>
            <a:ext cx="20815300" cy="1828698"/>
          </a:xfrm>
          <a:prstGeom prst="rect">
            <a:avLst/>
          </a:prstGeom>
        </p:spPr>
        <p:txBody>
          <a:bodyPr/>
          <a:lstStyle/>
          <a:p>
            <a:pPr/>
            <a:r>
              <a:t>Dispositivi per lo sviluppo</a:t>
            </a:r>
          </a:p>
        </p:txBody>
      </p:sp>
      <p:pic>
        <p:nvPicPr>
          <p:cNvPr id="243" name="Schermata 2019-10-21 alle 09.45.45.png" descr="Schermata 2019-10-21 alle 09.45.4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60105" y="2467371"/>
            <a:ext cx="13463790" cy="100608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Schermata 2019-10-21 alle 09.54.09.png" descr="Schermata 2019-10-21 alle 09.54.0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008522" y="4069159"/>
            <a:ext cx="8366956" cy="6085060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Linea"/>
          <p:cNvSpPr/>
          <p:nvPr/>
        </p:nvSpPr>
        <p:spPr>
          <a:xfrm flipH="1" flipV="1">
            <a:off x="8610600" y="43264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46" name="Schermata 2019-10-21 alle 09.55.18.png" descr="Schermata 2019-10-21 alle 09.55.1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747999" y="3963529"/>
            <a:ext cx="10428834" cy="6296320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Linea"/>
          <p:cNvSpPr/>
          <p:nvPr/>
        </p:nvSpPr>
        <p:spPr>
          <a:xfrm flipH="1" flipV="1">
            <a:off x="12335933" y="88984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48" name="Schermata 2019-10-21 alle 09.55.47.png" descr="Schermata 2019-10-21 alle 09.55.47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119025" y="2413791"/>
            <a:ext cx="14823546" cy="9916324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Linea"/>
          <p:cNvSpPr/>
          <p:nvPr/>
        </p:nvSpPr>
        <p:spPr>
          <a:xfrm flipH="1" flipV="1">
            <a:off x="6477000" y="99652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50" name="Linea"/>
          <p:cNvSpPr/>
          <p:nvPr/>
        </p:nvSpPr>
        <p:spPr>
          <a:xfrm flipH="1" flipV="1">
            <a:off x="8898466" y="47836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51" name="Schermata 2019-10-21 alle 09.57.08.png" descr="Schermata 2019-10-21 alle 09.57.08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596598" y="2177652"/>
            <a:ext cx="13868401" cy="10388601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Linea"/>
          <p:cNvSpPr/>
          <p:nvPr/>
        </p:nvSpPr>
        <p:spPr>
          <a:xfrm flipH="1" flipV="1">
            <a:off x="8051800" y="9694332"/>
            <a:ext cx="599856" cy="599857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53" name="Linea"/>
          <p:cNvSpPr/>
          <p:nvPr/>
        </p:nvSpPr>
        <p:spPr>
          <a:xfrm flipH="1" flipV="1">
            <a:off x="6239933" y="63923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Class="entr" nodeType="afterEffect" presetSubtype="6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path" nodeType="click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59443 0.037037" origin="layout" pathEditMode="relative">
                                      <p:cBhvr>
                                        <p:cTn id="23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exit" nodeType="clickEffect" presetSubtype="2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Class="exit" nodeType="after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32" dur="1000" fill="hold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nodeType="clickEffect" presetSubtype="16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Class="entr" nodeType="afterEffect" presetSubtype="6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xit" nodeType="clickEffect" presetSubtype="2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Class="exit" nodeType="afterEffect" presetID="10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53" dur="1000" fill="hold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Class="entr" nodeType="clickEffect" presetSubtype="16" presetID="23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Class="entr" nodeType="afterEffect" presetSubtype="6" presetID="2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Class="path" nodeType="clickEffect" presetSubtype="0" presetID="-1" grpId="1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18471 -0.341975" origin="layout" pathEditMode="relative">
                                      <p:cBhvr>
                                        <p:cTn id="69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Class="path" nodeType="clickEffect" presetSubtype="0" presetID="-1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118471 -0.341975 L 0.259164 -0.060494" origin="layout" pathEditMode="relative">
                                      <p:cBhvr>
                                        <p:cTn id="73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Class="exit" nodeType="clickEffect" presetSubtype="2" presetID="2" grpId="1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Class="exit" nodeType="afterEffect" presetID="10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82" dur="1000" fill="hold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Class="entr" nodeType="afterEffect" presetSubtype="6" presetID="2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Class="exit" nodeType="clickEffect" presetSubtype="2" presetID="2" grpId="1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Class="emph" nodeType="afterEffect" presetSubtype="0" presetID="6" grpId="19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243"/>
                                        </p:tgtEl>
                                      </p:cBhvr>
                                      <p:by x="49941" y="4994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Class="path" nodeType="withEffect" presetSubtype="0" presetID="-1" grpId="2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40278 -0.161728" origin="layout" pathEditMode="relative">
                                      <p:cBhvr>
                                        <p:cTn id="100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Class="entr" nodeType="clickEffect" presetSubtype="16" presetID="23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4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Class="entr" nodeType="afterEffect" presetSubtype="6" presetID="2" grpId="2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9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Class="path" nodeType="clickEffect" presetSubtype="0" presetID="-1" grpId="2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53193 0.064198" origin="layout" pathEditMode="relative">
                                      <p:cBhvr>
                                        <p:cTn id="115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Class="path" nodeType="clickEffect" presetSubtype="0" presetID="-1" grpId="2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53193 0.064198 L 0.402914 -0.414815" origin="layout" pathEditMode="relative">
                                      <p:cBhvr>
                                        <p:cTn id="11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Class="exit" nodeType="clickEffect" presetSubtype="2" presetID="2" grpId="2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Class="exit" nodeType="afterEffect" presetID="10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28" dur="1000" fill="hold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Class="emph" nodeType="afterEffect" presetSubtype="0" presetID="6" grpId="2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243"/>
                                        </p:tgtEl>
                                      </p:cBhvr>
                                      <p:by x="192035" y="192035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Class="path" nodeType="withEffect" presetSubtype="0" presetID="-1" grpId="2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340278 -0.161728 L 0.000000 0.000000" origin="layout" pathEditMode="relative">
                                      <p:cBhvr>
                                        <p:cTn id="135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Class="entr" nodeType="afterEffect" presetSubtype="6" presetID="2" grpId="2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8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Class="exit" nodeType="clickEffect" presetSubtype="2" presetID="2" grpId="30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3" grpId="1"/>
      <p:bldP build="whole" bldLvl="1" animBg="1" rev="0" advAuto="0" spid="247" grpId="8"/>
      <p:bldP build="whole" bldLvl="1" animBg="1" rev="0" advAuto="0" spid="246" grpId="7"/>
      <p:bldP build="whole" bldLvl="1" animBg="1" rev="0" advAuto="0" spid="247" grpId="9"/>
      <p:bldP build="whole" bldLvl="1" animBg="1" rev="0" advAuto="0" spid="246" grpId="10"/>
      <p:bldP build="whole" bldLvl="1" animBg="1" rev="0" advAuto="0" spid="252" grpId="22"/>
      <p:bldP build="whole" bldLvl="1" animBg="1" rev="0" advAuto="0" spid="252" grpId="25"/>
      <p:bldP build="whole" bldLvl="1" animBg="1" rev="0" advAuto="0" spid="243" grpId="19"/>
      <p:bldP build="whole" bldLvl="1" animBg="1" rev="0" advAuto="0" spid="250" grpId="17"/>
      <p:bldP build="whole" bldLvl="1" animBg="1" rev="0" advAuto="0" spid="250" grpId="18"/>
      <p:bldP build="whole" bldLvl="1" animBg="1" rev="0" advAuto="0" spid="251" grpId="21"/>
      <p:bldP build="whole" bldLvl="1" animBg="1" rev="0" advAuto="0" spid="243" grpId="27"/>
      <p:bldP build="whole" bldLvl="1" animBg="1" rev="0" advAuto="0" spid="253" grpId="29"/>
      <p:bldP build="whole" bldLvl="1" animBg="1" rev="0" advAuto="0" spid="253" grpId="30"/>
      <p:bldP build="whole" bldLvl="1" animBg="1" rev="0" advAuto="0" spid="251" grpId="26"/>
      <p:bldP build="whole" bldLvl="1" animBg="1" rev="0" advAuto="0" spid="248" grpId="11"/>
      <p:bldP build="whole" bldLvl="1" animBg="1" rev="0" advAuto="0" spid="249" grpId="12"/>
      <p:bldP build="whole" bldLvl="1" animBg="1" rev="0" advAuto="0" spid="248" grpId="16"/>
      <p:bldP build="whole" bldLvl="1" animBg="1" rev="0" advAuto="0" spid="244" grpId="2"/>
      <p:bldP build="whole" bldLvl="1" animBg="1" rev="0" advAuto="0" spid="249" grpId="15"/>
      <p:bldP build="whole" bldLvl="1" animBg="1" rev="0" advAuto="0" spid="245" grpId="3"/>
      <p:bldP build="whole" bldLvl="1" animBg="1" rev="0" advAuto="0" spid="244" grpId="6"/>
      <p:bldP build="whole" bldLvl="1" animBg="1" rev="0" advAuto="0" spid="245" grpId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rofili provisioning"/>
          <p:cNvSpPr txBox="1"/>
          <p:nvPr>
            <p:ph type="title"/>
          </p:nvPr>
        </p:nvSpPr>
        <p:spPr>
          <a:xfrm>
            <a:off x="1784350" y="58152"/>
            <a:ext cx="20815300" cy="2087763"/>
          </a:xfrm>
          <a:prstGeom prst="rect">
            <a:avLst/>
          </a:prstGeom>
        </p:spPr>
        <p:txBody>
          <a:bodyPr/>
          <a:lstStyle/>
          <a:p>
            <a:pPr/>
            <a:r>
              <a:t>Profili provisioning</a:t>
            </a:r>
          </a:p>
        </p:txBody>
      </p:sp>
      <p:pic>
        <p:nvPicPr>
          <p:cNvPr id="256" name="Preofilo1.png" descr="Preofilo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66080" y="2333955"/>
            <a:ext cx="13906501" cy="10464801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Linea"/>
          <p:cNvSpPr/>
          <p:nvPr/>
        </p:nvSpPr>
        <p:spPr>
          <a:xfrm flipH="1" flipV="1">
            <a:off x="8881533" y="48006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58" name="Registra provisioning.png" descr="Registra provisionin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72430" y="2353005"/>
            <a:ext cx="13893801" cy="10426701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Linea"/>
          <p:cNvSpPr/>
          <p:nvPr/>
        </p:nvSpPr>
        <p:spPr>
          <a:xfrm flipH="1" flipV="1">
            <a:off x="6239933" y="66802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60" name="Registra provisioning 2.png" descr="Registra provisioning 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78780" y="2391105"/>
            <a:ext cx="13881101" cy="103505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Linea"/>
          <p:cNvSpPr/>
          <p:nvPr/>
        </p:nvSpPr>
        <p:spPr>
          <a:xfrm flipH="1" flipV="1">
            <a:off x="17788467" y="52916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62" name="Seleziona App.png" descr="Seleziona App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97830" y="2365705"/>
            <a:ext cx="13843001" cy="10401301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Linea"/>
          <p:cNvSpPr/>
          <p:nvPr/>
        </p:nvSpPr>
        <p:spPr>
          <a:xfrm flipH="1" flipV="1">
            <a:off x="7594600" y="80348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64" name="Seleziona App 2.png" descr="Seleziona App 2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385130" y="2340305"/>
            <a:ext cx="13868401" cy="10452101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Linea"/>
          <p:cNvSpPr/>
          <p:nvPr/>
        </p:nvSpPr>
        <p:spPr>
          <a:xfrm flipH="1" flipV="1">
            <a:off x="17788467" y="52916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66" name="Seleziona certificato.png" descr="Seleziona certificato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397830" y="2359355"/>
            <a:ext cx="13843001" cy="10414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Linea"/>
          <p:cNvSpPr/>
          <p:nvPr/>
        </p:nvSpPr>
        <p:spPr>
          <a:xfrm flipH="1" flipV="1">
            <a:off x="6358467" y="90170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68" name="Seleziona certificato 2.png" descr="Seleziona certificato 2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385130" y="2365705"/>
            <a:ext cx="13868401" cy="10401301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Linea"/>
          <p:cNvSpPr/>
          <p:nvPr/>
        </p:nvSpPr>
        <p:spPr>
          <a:xfrm flipH="1" flipV="1">
            <a:off x="17940867" y="52916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70" name="Seleziona dispositivi.png" descr="Seleziona dispositivi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385130" y="2353005"/>
            <a:ext cx="13868401" cy="10426701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Linea"/>
          <p:cNvSpPr/>
          <p:nvPr/>
        </p:nvSpPr>
        <p:spPr>
          <a:xfrm flipH="1" flipV="1">
            <a:off x="6358467" y="76284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72" name="Seleziona dispositivi 2.png" descr="Seleziona dispositivi 2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385130" y="2365705"/>
            <a:ext cx="13868401" cy="10401301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Linea"/>
          <p:cNvSpPr/>
          <p:nvPr/>
        </p:nvSpPr>
        <p:spPr>
          <a:xfrm flipH="1" flipV="1">
            <a:off x="17940867" y="52916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74" name="Nome provisioning.png" descr="Nome provisioning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366080" y="2378405"/>
            <a:ext cx="13906501" cy="10375901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Linea"/>
          <p:cNvSpPr/>
          <p:nvPr/>
        </p:nvSpPr>
        <p:spPr>
          <a:xfrm flipH="1" flipV="1">
            <a:off x="7899400" y="7882466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76" name="Download provisioning.png" descr="Download provisioning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366080" y="2365705"/>
            <a:ext cx="13906501" cy="10401301"/>
          </a:xfrm>
          <a:prstGeom prst="rect">
            <a:avLst/>
          </a:prstGeom>
          <a:ln w="12700">
            <a:miter lim="400000"/>
          </a:ln>
        </p:spPr>
      </p:pic>
      <p:sp>
        <p:nvSpPr>
          <p:cNvPr id="277" name="Linea"/>
          <p:cNvSpPr/>
          <p:nvPr/>
        </p:nvSpPr>
        <p:spPr>
          <a:xfrm flipH="1" flipV="1">
            <a:off x="17602199" y="52916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78" name="Certificato provisioning.png" descr="Certificato provisioning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9665536" y="2816820"/>
            <a:ext cx="5307589" cy="4865290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Linea"/>
          <p:cNvSpPr/>
          <p:nvPr/>
        </p:nvSpPr>
        <p:spPr>
          <a:xfrm flipH="1" flipV="1">
            <a:off x="12378266" y="46736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6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Class="exit" nodeType="afterEffect" presetSubtype="2" presetID="2" grpId="3" fill="hold">
                                  <p:stCondLst>
                                    <p:cond delay="50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mph" nodeType="afterEffect" presetSubtype="0" presetID="6" grpId="4" accel="50000" decel="50000" fill="hold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256"/>
                                        </p:tgtEl>
                                      </p:cBhvr>
                                      <p:by x="42582" y="4258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path" nodeType="with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55556 -0.193827" origin="layout" pathEditMode="relative">
                                      <p:cBhvr>
                                        <p:cTn id="2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Class="entr" nodeType="afterEffect" presetSubtype="16" presetID="23" grpId="6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6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xit" nodeType="clickEffect" presetSubtype="2" presetID="2" grpId="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Class="exit" nodeType="after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clickEffect" presetSubtype="6" presetID="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Class="exit" nodeType="clickEffect" presetSubtype="2" presetID="2" grpId="1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Class="emph" nodeType="afterEffect" presetSubtype="0" presetID="6" grpId="1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260"/>
                                        </p:tgtEl>
                                      </p:cBhvr>
                                      <p:by x="45785" y="45785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Class="path" nodeType="withEffect" presetSubtype="0" presetID="-1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47222 0.191358" origin="layout" pathEditMode="relative">
                                      <p:cBhvr>
                                        <p:cTn id="66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Class="entr" nodeType="clickEffect" presetSubtype="16" presetID="23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Class="entr" nodeType="afterEffect" presetSubtype="6" presetID="2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Class="path" nodeType="clickEffect" presetSubtype="0" presetID="-1" grpId="1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23332 0.102469" origin="layout" pathEditMode="relative">
                                      <p:cBhvr>
                                        <p:cTn id="81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Class="exit" nodeType="afterEffect" presetSubtype="2" presetID="2" grpId="1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Class="entr" nodeType="click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Class="exit" nodeType="afterEffect" presetSubtype="0" presetID="1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Class="entr" nodeType="afterEffect" presetSubtype="6" presetID="2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Class="exit" nodeType="clickEffect" presetSubtype="2" presetID="2" grpId="2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Class="emph" nodeType="afterEffect" presetSubtype="0" presetID="6" grpId="2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00" fill="hold"/>
                                        <p:tgtEl>
                                          <p:spTgt spid="264"/>
                                        </p:tgtEl>
                                      </p:cBhvr>
                                      <p:by x="42621" y="4262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Class="path" nodeType="withEffect" presetSubtype="0" presetID="-1" grpId="2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50000 -0.201235" origin="layout" pathEditMode="relative">
                                      <p:cBhvr>
                                        <p:cTn id="110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Class="entr" nodeType="clickEffect" presetSubtype="16" presetID="23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4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Class="entr" nodeType="clickEffect" presetSubtype="6" presetID="2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Class="exit" nodeType="clickEffect" presetSubtype="2" presetID="2" grpId="2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Class="entr" nodeType="afterEffect" presetSubtype="0" presetID="1" grpId="28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1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Class="exit" nodeType="clickEffect" presetSubtype="0" presetID="1" grpId="2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Class="entr" nodeType="clickEffect" presetSubtype="6" presetID="2" grpId="3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9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Class="exit" nodeType="afterEffect" presetSubtype="2" presetID="2" grpId="3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Class="emph" nodeType="withEffect" presetSubtype="0" presetID="6" grpId="32" accel="50000" decel="50000" fill="hold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49" dur="1000" fill="hold"/>
                                        <p:tgtEl>
                                          <p:spTgt spid="268"/>
                                        </p:tgtEl>
                                      </p:cBhvr>
                                      <p:by x="46532" y="4653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Class="path" nodeType="withEffect" presetSubtype="0" presetID="-1" grpId="3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51389 0.207407" origin="layout" pathEditMode="relative">
                                      <p:cBhvr>
                                        <p:cTn id="15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Class="entr" nodeType="clickEffect" presetSubtype="16" presetID="23" grpId="3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6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Class="entr" nodeType="clickEffect" presetSubtype="6" presetID="2" grpId="3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2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Class="exit" nodeType="afterEffect" presetSubtype="2" presetID="2" grpId="36" fill="hold">
                                  <p:stCondLst>
                                    <p:cond delay="30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300"/>
                            </p:stCondLst>
                            <p:childTnLst>
                              <p:par>
                                <p:cTn id="171" presetClass="entr" nodeType="afterEffect" presetSubtype="0" presetID="1" grpId="37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2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700"/>
                            </p:stCondLst>
                            <p:childTnLst>
                              <p:par>
                                <p:cTn id="174" presetClass="exit" nodeType="afterEffect" presetSubtype="0" presetID="1" grpId="3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Class="entr" nodeType="clickEffect" presetSubtype="6" presetID="2" grpId="3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9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Class="exit" nodeType="afterEffect" presetSubtype="2" presetID="2" grpId="40" fill="hold">
                                  <p:stCondLst>
                                    <p:cond delay="30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Class="emph" nodeType="afterEffect" presetSubtype="0" presetID="6" grpId="4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9" dur="1000" fill="hold"/>
                                        <p:tgtEl>
                                          <p:spTgt spid="272"/>
                                        </p:tgtEl>
                                      </p:cBhvr>
                                      <p:by x="45568" y="45568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Class="path" nodeType="withEffect" presetSubtype="0" presetID="-1" grpId="4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28472 -0.051644" origin="layout" pathEditMode="relative">
                                      <p:cBhvr>
                                        <p:cTn id="192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Class="entr" nodeType="clickEffect" presetSubtype="16" presetID="23" grpId="4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6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Class="entr" nodeType="clickEffect" presetSubtype="6" presetID="2" grpId="4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2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Class="path" nodeType="clickEffect" presetSubtype="0" presetID="-1" grpId="4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99721 -0.187907" origin="layout" pathEditMode="relative">
                                      <p:cBhvr>
                                        <p:cTn id="208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Class="emph" nodeType="clickEffect" presetSubtype="0" presetID="6" grpId="4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000" fill="hold"/>
                                        <p:tgtEl>
                                          <p:spTgt spid="274"/>
                                        </p:tgtEl>
                                      </p:cBhvr>
                                      <p:by x="38900" y="389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Class="path" nodeType="withEffect" presetSubtype="0" presetID="-1" grpId="4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54861 -0.020988" origin="layout" pathEditMode="relative">
                                      <p:cBhvr>
                                        <p:cTn id="215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"/>
                            </p:stCondLst>
                            <p:childTnLst>
                              <p:par>
                                <p:cTn id="217" presetClass="exit" nodeType="afterEffect" presetSubtype="2" presetID="2" grpId="4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Class="entr" nodeType="clickEffect" presetSubtype="16" presetID="23" grpId="4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4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Class="entr" nodeType="clickEffect" presetSubtype="6" presetID="2" grpId="5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Class="emph" nodeType="clickEffect" presetSubtype="0" presetID="6" grpId="5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6" dur="1000" fill="hold"/>
                                        <p:tgtEl>
                                          <p:spTgt spid="276"/>
                                        </p:tgtEl>
                                      </p:cBhvr>
                                      <p:by x="49880" y="4988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Class="path" nodeType="withEffect" presetSubtype="0" presetID="-1" grpId="5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000833 0.209877" origin="layout" pathEditMode="relative">
                                      <p:cBhvr>
                                        <p:cTn id="23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000"/>
                            </p:stCondLst>
                            <p:childTnLst>
                              <p:par>
                                <p:cTn id="241" presetClass="exit" nodeType="afterEffect" presetSubtype="2" presetID="2" grpId="5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Class="entr" nodeType="clickEffect" presetSubtype="16" presetID="23" grpId="5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8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Class="entr" nodeType="clickEffect" presetSubtype="6" presetID="2" grpId="5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4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Class="exit" nodeType="afterEffect" presetSubtype="2" presetID="2" grpId="56" fill="hold">
                                  <p:stCondLst>
                                    <p:cond delay="20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Class="exit" nodeType="clickEffect" presetSubtype="9" presetID="2" grpId="5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000"/>
                            </p:stCondLst>
                            <p:childTnLst>
                              <p:par>
                                <p:cTn id="269" presetClass="exit" nodeType="afterEffect" presetSubtype="12" presetID="2" grpId="5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000"/>
                            </p:stCondLst>
                            <p:childTnLst>
                              <p:par>
                                <p:cTn id="274" presetClass="exit" nodeType="afterEffect" presetSubtype="6" presetID="2" grpId="5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000"/>
                            </p:stCondLst>
                            <p:childTnLst>
                              <p:par>
                                <p:cTn id="279" presetClass="exit" nodeType="afterEffect" presetSubtype="3" presetID="2" grpId="6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4000"/>
                            </p:stCondLst>
                            <p:childTnLst>
                              <p:par>
                                <p:cTn id="284" presetClass="exit" nodeType="afterEffect" presetSubtype="8" presetID="2" grpId="6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0"/>
                            </p:stCondLst>
                            <p:childTnLst>
                              <p:par>
                                <p:cTn id="289" presetClass="exit" nodeType="afterEffect" presetSubtype="2" presetID="2" grpId="6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6000"/>
                            </p:stCondLst>
                            <p:childTnLst>
                              <p:par>
                                <p:cTn id="294" presetClass="exit" nodeType="afterEffect" presetSubtype="4" presetID="2" grpId="6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9" presetClass="exit" nodeType="afterEffect" presetID="10" grpId="6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300" dur="1000" fill="hold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5" grpId="21"/>
      <p:bldP build="whole" bldLvl="1" animBg="1" rev="0" advAuto="0" spid="265" grpId="22"/>
      <p:bldP build="whole" bldLvl="1" animBg="1" rev="0" advAuto="0" spid="277" grpId="50"/>
      <p:bldP build="whole" bldLvl="1" animBg="1" rev="0" advAuto="0" spid="260" grpId="9"/>
      <p:bldP build="whole" bldLvl="1" animBg="1" rev="0" advAuto="0" spid="272" grpId="37"/>
      <p:bldP build="whole" bldLvl="1" animBg="1" rev="0" advAuto="0" spid="277" grpId="53"/>
      <p:bldP build="whole" bldLvl="1" animBg="1" rev="0" advAuto="0" spid="278" grpId="64"/>
      <p:bldP build="whole" bldLvl="1" animBg="1" rev="0" advAuto="0" spid="260" grpId="13"/>
      <p:bldP build="whole" bldLvl="1" animBg="1" rev="0" advAuto="0" spid="272" grpId="41"/>
      <p:bldP build="whole" bldLvl="1" animBg="1" rev="0" advAuto="0" spid="258" grpId="6"/>
      <p:bldP build="whole" bldLvl="1" animBg="1" rev="0" advAuto="0" spid="271" grpId="35"/>
      <p:bldP build="whole" bldLvl="1" animBg="1" rev="0" advAuto="0" spid="271" grpId="36"/>
      <p:bldP build="whole" bldLvl="1" animBg="1" rev="0" advAuto="0" spid="264" grpId="19"/>
      <p:bldP build="whole" bldLvl="1" animBg="1" rev="0" advAuto="0" spid="258" grpId="10"/>
      <p:bldP build="whole" bldLvl="1" animBg="1" rev="0" advAuto="0" spid="264" grpId="23"/>
      <p:bldP build="whole" bldLvl="1" animBg="1" rev="0" advAuto="0" spid="256" grpId="1"/>
      <p:bldP build="whole" bldLvl="1" animBg="1" rev="0" advAuto="0" spid="256" grpId="4"/>
      <p:bldP build="whole" bldLvl="1" animBg="1" rev="0" advAuto="0" spid="272" grpId="61"/>
      <p:bldP build="whole" bldLvl="1" animBg="1" rev="0" advAuto="0" spid="261" grpId="11"/>
      <p:bldP build="whole" bldLvl="1" animBg="1" rev="0" advAuto="0" spid="261" grpId="12"/>
      <p:bldP build="whole" bldLvl="1" animBg="1" rev="0" advAuto="0" spid="269" grpId="30"/>
      <p:bldP build="whole" bldLvl="1" animBg="1" rev="0" advAuto="0" spid="269" grpId="31"/>
      <p:bldP build="whole" bldLvl="1" animBg="1" rev="0" advAuto="0" spid="274" grpId="43"/>
      <p:bldP build="whole" bldLvl="1" animBg="1" rev="0" advAuto="0" spid="266" grpId="25"/>
      <p:bldP build="whole" bldLvl="1" animBg="1" rev="0" advAuto="0" spid="262" grpId="15"/>
      <p:bldP build="whole" bldLvl="1" animBg="1" rev="0" advAuto="0" spid="274" grpId="46"/>
      <p:bldP build="whole" bldLvl="1" animBg="1" rev="0" advAuto="0" spid="266" grpId="29"/>
      <p:bldP build="whole" bldLvl="1" animBg="1" rev="0" advAuto="0" spid="262" grpId="20"/>
      <p:bldP build="whole" bldLvl="1" animBg="1" rev="0" advAuto="0" spid="260" grpId="58"/>
      <p:bldP build="whole" bldLvl="1" animBg="1" rev="0" advAuto="0" spid="268" grpId="28"/>
      <p:bldP build="whole" bldLvl="1" animBg="1" rev="0" advAuto="0" spid="275" grpId="44"/>
      <p:bldP build="whole" bldLvl="1" animBg="1" rev="0" advAuto="0" spid="268" grpId="32"/>
      <p:bldP build="whole" bldLvl="1" animBg="1" rev="0" advAuto="0" spid="275" grpId="48"/>
      <p:bldP build="whole" bldLvl="1" animBg="1" rev="0" advAuto="0" spid="264" grpId="60"/>
      <p:bldP build="whole" bldLvl="1" animBg="1" rev="0" advAuto="0" spid="274" grpId="62"/>
      <p:bldP build="whole" bldLvl="1" animBg="1" rev="0" advAuto="0" spid="263" grpId="16"/>
      <p:bldP build="whole" bldLvl="1" animBg="1" rev="0" advAuto="0" spid="263" grpId="18"/>
      <p:bldP build="whole" bldLvl="1" animBg="1" rev="0" advAuto="0" spid="279" grpId="55"/>
      <p:bldP build="whole" bldLvl="1" animBg="1" rev="0" advAuto="0" spid="279" grpId="56"/>
      <p:bldP build="whole" bldLvl="1" animBg="1" rev="0" advAuto="0" spid="256" grpId="57"/>
      <p:bldP build="whole" bldLvl="1" animBg="1" rev="0" advAuto="0" spid="276" grpId="49"/>
      <p:bldP build="whole" bldLvl="1" animBg="1" rev="0" advAuto="0" spid="276" grpId="51"/>
      <p:bldP build="whole" bldLvl="1" animBg="1" rev="0" advAuto="0" spid="268" grpId="59"/>
      <p:bldP build="whole" bldLvl="1" animBg="1" rev="0" advAuto="0" spid="273" grpId="39"/>
      <p:bldP build="whole" bldLvl="1" animBg="1" rev="0" advAuto="0" spid="273" grpId="40"/>
      <p:bldP build="whole" bldLvl="1" animBg="1" rev="0" advAuto="0" spid="267" grpId="26"/>
      <p:bldP build="whole" bldLvl="1" animBg="1" rev="0" advAuto="0" spid="267" grpId="27"/>
      <p:bldP build="whole" bldLvl="1" animBg="1" rev="0" advAuto="0" spid="270" grpId="34"/>
      <p:bldP build="whole" bldLvl="1" animBg="1" rev="0" advAuto="0" spid="259" grpId="7"/>
      <p:bldP build="whole" bldLvl="1" animBg="1" rev="0" advAuto="0" spid="259" grpId="8"/>
      <p:bldP build="whole" bldLvl="1" animBg="1" rev="0" advAuto="0" spid="276" grpId="63"/>
      <p:bldP build="whole" bldLvl="1" animBg="1" rev="0" advAuto="0" spid="270" grpId="38"/>
      <p:bldP build="whole" bldLvl="1" animBg="1" rev="0" advAuto="0" spid="257" grpId="2"/>
      <p:bldP build="whole" bldLvl="1" animBg="1" rev="0" advAuto="0" spid="257" grpId="3"/>
      <p:bldP build="whole" bldLvl="1" animBg="1" rev="0" advAuto="0" spid="278" grpId="5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onfiguriamo Delphi"/>
          <p:cNvSpPr txBox="1"/>
          <p:nvPr>
            <p:ph type="title"/>
          </p:nvPr>
        </p:nvSpPr>
        <p:spPr>
          <a:xfrm>
            <a:off x="1784350" y="26875"/>
            <a:ext cx="20815300" cy="2029996"/>
          </a:xfrm>
          <a:prstGeom prst="rect">
            <a:avLst/>
          </a:prstGeom>
        </p:spPr>
        <p:txBody>
          <a:bodyPr/>
          <a:lstStyle/>
          <a:p>
            <a:pPr/>
            <a:r>
              <a:t>Configuriamo Delphi</a:t>
            </a:r>
          </a:p>
        </p:txBody>
      </p:sp>
      <p:pic>
        <p:nvPicPr>
          <p:cNvPr id="282" name="Schermata 2019-10-23 alle 10.07.50.png" descr="Schermata 2019-10-23 alle 10.07.5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5055" y="4616450"/>
            <a:ext cx="5994401" cy="4483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Schermata 2019-10-23 alle 10.08.11.png" descr="Schermata 2019-10-23 alle 10.08.1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13091" y="2771510"/>
            <a:ext cx="13829746" cy="874943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Schermata 2019-10-23 alle 10.08.28.png" descr="Schermata 2019-10-23 alle 10.08.2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113091" y="2774487"/>
            <a:ext cx="13829746" cy="86641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Schermata 2019-10-23 alle 10.08.49.png" descr="Schermata 2019-10-23 alle 10.08.49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113091" y="2782509"/>
            <a:ext cx="13829746" cy="8664136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Linea"/>
          <p:cNvSpPr/>
          <p:nvPr/>
        </p:nvSpPr>
        <p:spPr>
          <a:xfrm flipH="1" flipV="1">
            <a:off x="3945466" y="83312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287" name="Sul Mac"/>
          <p:cNvSpPr txBox="1"/>
          <p:nvPr/>
        </p:nvSpPr>
        <p:spPr>
          <a:xfrm>
            <a:off x="1129919" y="2651306"/>
            <a:ext cx="4174828" cy="1370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Sul Mac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6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Class="exit" nodeType="afterEffect" presetSubtype="2" presetID="2" grpId="4" fill="hold">
                                  <p:stCondLst>
                                    <p:cond delay="80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Class="entr" nodeType="afterEffect" presetSubtype="4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xit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xit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5" grpId="8"/>
      <p:bldP build="whole" bldLvl="1" animBg="1" rev="0" advAuto="0" spid="286" grpId="3"/>
      <p:bldP build="whole" bldLvl="1" animBg="1" rev="0" advAuto="0" spid="284" grpId="6"/>
      <p:bldP build="whole" bldLvl="1" animBg="1" rev="0" advAuto="0" spid="286" grpId="4"/>
      <p:bldP build="whole" bldLvl="1" animBg="1" rev="0" advAuto="0" spid="284" grpId="9"/>
      <p:bldP build="whole" bldLvl="1" animBg="1" rev="0" advAuto="0" spid="287" grpId="1"/>
      <p:bldP build="whole" bldLvl="1" animBg="1" rev="0" advAuto="0" spid="283" grpId="5"/>
      <p:bldP build="whole" bldLvl="1" animBg="1" rev="0" advAuto="0" spid="283" grpId="7"/>
      <p:bldP build="whole" bldLvl="1" animBg="1" rev="0" advAuto="0" spid="282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Configuriamo Delphi"/>
          <p:cNvSpPr txBox="1"/>
          <p:nvPr>
            <p:ph type="title"/>
          </p:nvPr>
        </p:nvSpPr>
        <p:spPr>
          <a:xfrm>
            <a:off x="1784350" y="18664"/>
            <a:ext cx="20815300" cy="2074383"/>
          </a:xfrm>
          <a:prstGeom prst="rect">
            <a:avLst/>
          </a:prstGeom>
        </p:spPr>
        <p:txBody>
          <a:bodyPr/>
          <a:lstStyle/>
          <a:p>
            <a:pPr/>
            <a:r>
              <a:t>Configuriamo Delphi</a:t>
            </a:r>
          </a:p>
        </p:txBody>
      </p:sp>
      <p:pic>
        <p:nvPicPr>
          <p:cNvPr id="290" name="Menu.png" descr="Men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39609" y="2785533"/>
            <a:ext cx="16504782" cy="8806581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Linea"/>
          <p:cNvSpPr/>
          <p:nvPr/>
        </p:nvSpPr>
        <p:spPr>
          <a:xfrm flipH="1" flipV="1">
            <a:off x="13580533" y="36914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92" name="Option 1.png" descr="Option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65748" y="2269662"/>
            <a:ext cx="17410011" cy="10326049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Linea"/>
          <p:cNvSpPr/>
          <p:nvPr/>
        </p:nvSpPr>
        <p:spPr>
          <a:xfrm flipH="1" flipV="1">
            <a:off x="5909733" y="81788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94" name="Connection 1.png" descr="Connection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47416" y="3662021"/>
            <a:ext cx="9046676" cy="7053605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Linea"/>
          <p:cNvSpPr/>
          <p:nvPr/>
        </p:nvSpPr>
        <p:spPr>
          <a:xfrm flipH="1" flipV="1">
            <a:off x="11311466" y="67056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96" name="Connection 2.png" descr="Connection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954564" y="3668514"/>
            <a:ext cx="9032379" cy="7094637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Linea"/>
          <p:cNvSpPr/>
          <p:nvPr/>
        </p:nvSpPr>
        <p:spPr>
          <a:xfrm flipH="1" flipV="1">
            <a:off x="11878601" y="6011334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298" name="Connection test.png" descr="Connection test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530745" y="7859395"/>
            <a:ext cx="5880017" cy="2074383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Linea"/>
          <p:cNvSpPr/>
          <p:nvPr/>
        </p:nvSpPr>
        <p:spPr>
          <a:xfrm flipH="1" flipV="1">
            <a:off x="14494933" y="94826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300" name="Linea"/>
          <p:cNvSpPr/>
          <p:nvPr/>
        </p:nvSpPr>
        <p:spPr>
          <a:xfrm flipH="1" flipV="1">
            <a:off x="13411199" y="103293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01" name="Option 2.png" descr="Option 2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66740" y="2286131"/>
            <a:ext cx="17430312" cy="102931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Schermata 2019-10-23 alle 10.08.49.png" descr="Schermata 2019-10-23 alle 10.08.49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5868343" y="3401430"/>
            <a:ext cx="11034794" cy="6913140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ttangolo arrotondato"/>
          <p:cNvSpPr/>
          <p:nvPr/>
        </p:nvSpPr>
        <p:spPr>
          <a:xfrm>
            <a:off x="15801478" y="6952682"/>
            <a:ext cx="2254251" cy="472282"/>
          </a:xfrm>
          <a:prstGeom prst="roundRect">
            <a:avLst>
              <a:gd name="adj" fmla="val 41670"/>
            </a:avLst>
          </a:prstGeom>
          <a:ln w="76200">
            <a:solidFill>
              <a:srgbClr val="B51700"/>
            </a:solidFill>
            <a:miter lim="400000"/>
          </a:ln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sp>
        <p:nvSpPr>
          <p:cNvPr id="304" name="Linea"/>
          <p:cNvSpPr/>
          <p:nvPr/>
        </p:nvSpPr>
        <p:spPr>
          <a:xfrm flipH="1" flipV="1">
            <a:off x="5215466" y="87884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6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path" nodeType="click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34443 0.069136" origin="layout" pathEditMode="relative">
                                      <p:cBhvr>
                                        <p:cTn id="18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Class="exit" nodeType="afterEffect" presetSubtype="2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Class="exit" nodeType="afterEffect" presetSubtype="32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Class="entr" nodeType="afterEffect" presetSubtype="16" presetID="23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nodeType="clickEffect" presetSubtype="6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Class="path" nodeType="clickEffect" presetSubtype="0" presetID="-1" grpId="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12915 0.228395" origin="layout" pathEditMode="relative">
                                      <p:cBhvr>
                                        <p:cTn id="4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Class="exit" nodeType="afterEffect" presetSubtype="2" presetID="2" grpId="9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Class="entr" nodeType="afterEffect" presetSubtype="16" presetID="23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Class="entr" nodeType="clickEffect" presetSubtype="6" presetID="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Class="path" nodeType="clickEffect" presetSubtype="0" presetID="-1" grpId="1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19999 0.051852" origin="layout" pathEditMode="relative">
                                      <p:cBhvr>
                                        <p:cTn id="63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Class="path" nodeType="clickEffect" presetSubtype="0" presetID="-1" grpId="1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219999 0.051852 L 0.015798 0.094809" origin="layout" pathEditMode="relative">
                                      <p:cBhvr>
                                        <p:cTn id="67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Class="path" nodeType="clickEffect" presetSubtype="0" presetID="-1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15798 0.094809 L 0.035243 0.260241" origin="layout" pathEditMode="relative">
                                      <p:cBhvr>
                                        <p:cTn id="7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Class="exit" nodeType="afterEffect" presetSubtype="2" presetID="2" grpId="1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Class="entr" nodeType="click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Class="exit" nodeType="after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Class="entr" nodeType="clickEffect" presetSubtype="6" presetID="2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Class="entr" nodeType="clickEffect" presetSubtype="2" presetID="2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Class="entr" nodeType="afterEffect" presetSubtype="16" presetID="23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Class="exit" nodeType="clickEffect" presetSubtype="32" presetID="23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Class="exit" nodeType="afterEffect" presetSubtype="2" presetID="2" grpId="2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Class="path" nodeType="clickEffect" presetSubtype="0" presetID="-1" grpId="2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160137 0.145679" origin="layout" pathEditMode="relative">
                                      <p:cBhvr>
                                        <p:cTn id="115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Class="exit" nodeType="clickEffect" presetSubtype="2" presetID="2" grpId="2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Class="entr" nodeType="afterEffect" presetSubtype="16" presetID="23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4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Class="entr" nodeType="clickEffect" presetSubtype="6" presetID="2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Class="exit" nodeType="clickEffect" presetSubtype="2" presetID="2" grpId="2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Class="exit" nodeType="afterEffect" presetSubtype="32" presetID="23" grpId="2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Class="entr" nodeType="clickEffect" presetSubtype="6" presetID="2" grpId="2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7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Class="exit" nodeType="clickEffect" presetSubtype="2" presetID="2" grpId="30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Class="exit" nodeType="afterEffect" presetSubtype="32" presetID="23" grpId="3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Class="entr" nodeType="afterEffect" presetSubtype="0" presetID="1" grpId="3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3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Class="exit" nodeType="afterEffect" presetSubtype="0" presetID="1" grpId="3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Class="entr" nodeType="clickEffect" presetSubtype="6" presetID="2" grpId="3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Class="exit" nodeType="clickEffect" presetSubtype="2" presetID="2" grpId="3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7" grpId="18"/>
      <p:bldP build="whole" bldLvl="1" animBg="1" rev="0" advAuto="0" spid="298" grpId="28"/>
      <p:bldP build="whole" bldLvl="1" animBg="1" rev="0" advAuto="0" spid="296" grpId="16"/>
      <p:bldP build="whole" bldLvl="1" animBg="1" rev="0" advAuto="0" spid="297" grpId="24"/>
      <p:bldP build="whole" bldLvl="1" animBg="1" rev="0" advAuto="0" spid="302" grpId="19"/>
      <p:bldP build="whole" bldLvl="1" animBg="1" rev="0" advAuto="0" spid="303" grpId="20"/>
      <p:bldP build="whole" bldLvl="1" animBg="1" rev="0" advAuto="0" spid="303" grpId="21"/>
      <p:bldP build="whole" bldLvl="1" animBg="1" rev="0" advAuto="0" spid="302" grpId="22"/>
      <p:bldP build="whole" bldLvl="1" animBg="1" rev="0" advAuto="0" spid="304" grpId="34"/>
      <p:bldP build="whole" bldLvl="1" animBg="1" rev="0" advAuto="0" spid="293" grpId="7"/>
      <p:bldP build="whole" bldLvl="1" animBg="1" rev="0" advAuto="0" spid="296" grpId="31"/>
      <p:bldP build="whole" bldLvl="1" animBg="1" rev="0" advAuto="0" spid="293" grpId="9"/>
      <p:bldP build="whole" bldLvl="1" animBg="1" rev="0" advAuto="0" spid="300" grpId="29"/>
      <p:bldP build="whole" bldLvl="1" animBg="1" rev="0" advAuto="0" spid="294" grpId="10"/>
      <p:bldP build="whole" bldLvl="1" animBg="1" rev="0" advAuto="0" spid="300" grpId="30"/>
      <p:bldP build="whole" bldLvl="1" animBg="1" rev="0" advAuto="0" spid="292" grpId="33"/>
      <p:bldP build="whole" bldLvl="1" animBg="1" rev="0" advAuto="0" spid="290" grpId="1"/>
      <p:bldP build="whole" bldLvl="1" animBg="1" rev="0" advAuto="0" spid="304" grpId="35"/>
      <p:bldP build="whole" bldLvl="1" animBg="1" rev="0" advAuto="0" spid="291" grpId="2"/>
      <p:bldP build="whole" bldLvl="1" animBg="1" rev="0" advAuto="0" spid="290" grpId="5"/>
      <p:bldP build="whole" bldLvl="1" animBg="1" rev="0" advAuto="0" spid="295" grpId="11"/>
      <p:bldP build="whole" bldLvl="1" animBg="1" rev="0" advAuto="0" spid="294" grpId="17"/>
      <p:bldP build="whole" bldLvl="1" animBg="1" rev="0" advAuto="0" spid="292" grpId="6"/>
      <p:bldP build="whole" bldLvl="1" animBg="1" rev="0" advAuto="0" spid="295" grpId="15"/>
      <p:bldP build="whole" bldLvl="1" animBg="1" rev="0" advAuto="0" spid="291" grpId="4"/>
      <p:bldP build="whole" bldLvl="1" animBg="1" rev="0" advAuto="0" spid="301" grpId="32"/>
      <p:bldP build="whole" bldLvl="1" animBg="1" rev="0" advAuto="0" spid="299" grpId="26"/>
      <p:bldP build="whole" bldLvl="1" animBg="1" rev="0" advAuto="0" spid="299" grpId="27"/>
      <p:bldP build="whole" bldLvl="1" animBg="1" rev="0" advAuto="0" spid="298" grpId="2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Configuriamo Delphi"/>
          <p:cNvSpPr txBox="1"/>
          <p:nvPr>
            <p:ph type="title"/>
          </p:nvPr>
        </p:nvSpPr>
        <p:spPr>
          <a:xfrm>
            <a:off x="1828922" y="18664"/>
            <a:ext cx="20815301" cy="1801670"/>
          </a:xfrm>
          <a:prstGeom prst="rect">
            <a:avLst/>
          </a:prstGeom>
        </p:spPr>
        <p:txBody>
          <a:bodyPr/>
          <a:lstStyle/>
          <a:p>
            <a:pPr/>
            <a:r>
              <a:t>Configuriamo Delphi</a:t>
            </a:r>
          </a:p>
        </p:txBody>
      </p:sp>
      <p:pic>
        <p:nvPicPr>
          <p:cNvPr id="307" name="Option 3.png" descr="Option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74107" y="2356373"/>
            <a:ext cx="16524931" cy="10724279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Linea"/>
          <p:cNvSpPr/>
          <p:nvPr/>
        </p:nvSpPr>
        <p:spPr>
          <a:xfrm flipH="1" flipV="1">
            <a:off x="8568266" y="118025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09" name="Sdk1.png" descr="Sdk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67201" y="5390540"/>
            <a:ext cx="6059991" cy="4847994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Linea"/>
          <p:cNvSpPr/>
          <p:nvPr/>
        </p:nvSpPr>
        <p:spPr>
          <a:xfrm flipH="1" flipV="1">
            <a:off x="13699067" y="6544601"/>
            <a:ext cx="599856" cy="599857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11" name="Sdk2.png" descr="Sdk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643804" y="4066778"/>
            <a:ext cx="7955098" cy="5489312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Linea"/>
          <p:cNvSpPr/>
          <p:nvPr/>
        </p:nvSpPr>
        <p:spPr>
          <a:xfrm flipH="1" flipV="1">
            <a:off x="15731067" y="90424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13" name="Option 4.png" descr="Option 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973115" y="2355704"/>
            <a:ext cx="16526915" cy="10700217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Linea"/>
          <p:cNvSpPr/>
          <p:nvPr/>
        </p:nvSpPr>
        <p:spPr>
          <a:xfrm flipH="1" flipV="1">
            <a:off x="16882533" y="126830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6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xit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Class="entr" nodeType="after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Class="entr" nodeType="afterEffect" presetSubtype="6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path" nodeType="click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033748 0.063720" origin="layout" pathEditMode="relative">
                                      <p:cBhvr>
                                        <p:cTn id="28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path" nodeType="clickEffect" presetSubtype="0" presetID="-1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33748 0.063720 L 0.033748 0.127917" origin="layout" pathEditMode="relative">
                                      <p:cBhvr>
                                        <p:cTn id="32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path" nodeType="clickEffect" presetSubtype="0" presetID="-1" grpId="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33748 0.127917 L -0.057488 0.230387" origin="layout" pathEditMode="relative">
                                      <p:cBhvr>
                                        <p:cTn id="36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xit" nodeType="clickEffect" presetSubtype="2" presetID="2" grpId="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Class="exit" nodeType="afterEffect" presetSubtype="32" presetID="23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Class="entr" nodeType="afterEffect" presetSubtype="16" presetID="23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ntr" nodeType="clickEffect" presetSubtype="6" presetID="2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Class="exit" nodeType="clickEffect" presetSubtype="2" presetID="2" grpId="1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Class="entr" nodeType="after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Class="exit" nodeType="after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Class="entr" nodeType="clickEffect" presetSubtype="6" presetID="2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Class="exit" nodeType="afterEffect" presetSubtype="2" presetID="2" grpId="16" fill="hold">
                                  <p:stCondLst>
                                    <p:cond delay="40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9" grpId="3"/>
      <p:bldP build="whole" bldLvl="1" animBg="1" rev="0" advAuto="0" spid="307" grpId="14"/>
      <p:bldP build="whole" bldLvl="1" animBg="1" rev="0" advAuto="0" spid="312" grpId="11"/>
      <p:bldP build="whole" bldLvl="1" animBg="1" rev="0" advAuto="0" spid="310" grpId="8"/>
      <p:bldP build="whole" bldLvl="1" animBg="1" rev="0" advAuto="0" spid="312" grpId="12"/>
      <p:bldP build="whole" bldLvl="1" animBg="1" rev="0" advAuto="0" spid="314" grpId="15"/>
      <p:bldP build="whole" bldLvl="1" animBg="1" rev="0" advAuto="0" spid="309" grpId="9"/>
      <p:bldP build="whole" bldLvl="1" animBg="1" rev="0" advAuto="0" spid="314" grpId="16"/>
      <p:bldP build="whole" bldLvl="1" animBg="1" rev="0" advAuto="0" spid="308" grpId="1"/>
      <p:bldP build="whole" bldLvl="1" animBg="1" rev="0" advAuto="0" spid="308" grpId="2"/>
      <p:bldP build="whole" bldLvl="1" animBg="1" rev="0" advAuto="0" spid="313" grpId="13"/>
      <p:bldP build="whole" bldLvl="1" animBg="1" rev="0" advAuto="0" spid="311" grpId="10"/>
      <p:bldP build="whole" bldLvl="1" animBg="1" rev="0" advAuto="0" spid="310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Omar.jpg" descr="Oma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5158" y="2437731"/>
            <a:ext cx="2718672" cy="3473601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Maurizio Del Magno…"/>
          <p:cNvSpPr txBox="1"/>
          <p:nvPr/>
        </p:nvSpPr>
        <p:spPr>
          <a:xfrm>
            <a:off x="647542" y="6300696"/>
            <a:ext cx="8545155" cy="220355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 algn="l" defTabSz="576072">
              <a:lnSpc>
                <a:spcPct val="90000"/>
              </a:lnSpc>
              <a:defRPr b="1" sz="10000">
                <a:solidFill>
                  <a:srgbClr val="FF0711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Omar Bossoni</a:t>
            </a:r>
          </a:p>
          <a:p>
            <a:pPr algn="l" defTabSz="576072">
              <a:lnSpc>
                <a:spcPct val="90000"/>
              </a:lnSpc>
              <a:defRPr i="1" sz="4000">
                <a:solidFill>
                  <a:srgbClr val="FF0711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developer</a:t>
            </a:r>
          </a:p>
        </p:txBody>
      </p:sp>
      <p:pic>
        <p:nvPicPr>
          <p:cNvPr id="125" name="logo_full.png" descr="logo_ful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8209" y="11588773"/>
            <a:ext cx="1554204" cy="15542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magine" descr="Immagin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9782" y="9511003"/>
            <a:ext cx="1071020" cy="1071019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info@bcisw.com…"/>
          <p:cNvSpPr txBox="1"/>
          <p:nvPr/>
        </p:nvSpPr>
        <p:spPr>
          <a:xfrm>
            <a:off x="2460464" y="9268488"/>
            <a:ext cx="7060110" cy="15560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solidFill>
                  <a:srgbClr val="DAF616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5" invalidUrl="" action="" tgtFrame="" tooltip="" history="1" highlightClick="0" endSnd="0"/>
              </a:rPr>
              <a:t>info@bcisw.com</a:t>
            </a:r>
          </a:p>
          <a:p>
            <a:pPr algn="l">
              <a:defRPr>
                <a:solidFill>
                  <a:srgbClr val="DAF616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omar.bossoni@gmail.com</a:t>
            </a:r>
          </a:p>
        </p:txBody>
      </p:sp>
      <p:pic>
        <p:nvPicPr>
          <p:cNvPr id="128" name="Skype.png" descr="Skyp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197668" y="9210178"/>
            <a:ext cx="1554204" cy="1554204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omarbossoni"/>
          <p:cNvSpPr txBox="1"/>
          <p:nvPr/>
        </p:nvSpPr>
        <p:spPr>
          <a:xfrm>
            <a:off x="12163955" y="9569818"/>
            <a:ext cx="3595266" cy="755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CCF6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omarbossoni</a:t>
            </a:r>
          </a:p>
        </p:txBody>
      </p:sp>
      <p:pic>
        <p:nvPicPr>
          <p:cNvPr id="130" name="td_icon.png" descr="td_icon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6672295" y="9170690"/>
            <a:ext cx="1554204" cy="1554204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@omarbossoni"/>
          <p:cNvSpPr txBox="1"/>
          <p:nvPr/>
        </p:nvSpPr>
        <p:spPr>
          <a:xfrm>
            <a:off x="18402600" y="9569818"/>
            <a:ext cx="4185693" cy="7559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CCF6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@omarbossoni</a:t>
            </a:r>
          </a:p>
        </p:txBody>
      </p:sp>
      <p:pic>
        <p:nvPicPr>
          <p:cNvPr id="132" name="twitterlogodown.png" descr="twitterlogodow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742598" y="11560750"/>
            <a:ext cx="1413599" cy="141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#omarbossonibci"/>
          <p:cNvSpPr txBox="1"/>
          <p:nvPr/>
        </p:nvSpPr>
        <p:spPr>
          <a:xfrm>
            <a:off x="18458353" y="11959878"/>
            <a:ext cx="4701953" cy="7559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CCF6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#omarbossonibci</a:t>
            </a:r>
          </a:p>
        </p:txBody>
      </p:sp>
      <p:sp>
        <p:nvSpPr>
          <p:cNvPr id="134" name="Membro fondatore…"/>
          <p:cNvSpPr txBox="1"/>
          <p:nvPr/>
        </p:nvSpPr>
        <p:spPr>
          <a:xfrm>
            <a:off x="2916639" y="11609410"/>
            <a:ext cx="6524248" cy="16543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1219200">
              <a:defRPr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Membro fondatore</a:t>
            </a:r>
          </a:p>
          <a:p>
            <a:pPr algn="l" defTabSz="1219200">
              <a:defRPr b="1" sz="5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eInvoice4D</a:t>
            </a:r>
          </a:p>
          <a:p>
            <a:pPr algn="l" defTabSz="1219200">
              <a:defRPr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solidFill>
                  <a:srgbClr val="1155CC"/>
                </a:solidFill>
                <a:uFill>
                  <a:solidFill>
                    <a:srgbClr val="1155CC"/>
                  </a:solidFill>
                </a:uFill>
                <a:hlinkClick r:id="rId9" invalidUrl="" action="" tgtFrame="" tooltip="" history="1" highlightClick="0" endSnd="0"/>
              </a:rPr>
              <a:t>https://github.com/delphiforce/eInvoice4D</a:t>
            </a:r>
          </a:p>
        </p:txBody>
      </p:sp>
      <p:pic>
        <p:nvPicPr>
          <p:cNvPr id="135" name="Logo BCI_Solutions_Srls.png" descr="Logo BCI_Solutions_Srls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4905243" y="1450255"/>
            <a:ext cx="7436947" cy="40336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 thruBlk="1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Configuriamo Delphi"/>
          <p:cNvSpPr txBox="1"/>
          <p:nvPr>
            <p:ph type="title"/>
          </p:nvPr>
        </p:nvSpPr>
        <p:spPr>
          <a:xfrm>
            <a:off x="1784350" y="-122504"/>
            <a:ext cx="20815300" cy="2252194"/>
          </a:xfrm>
          <a:prstGeom prst="rect">
            <a:avLst/>
          </a:prstGeom>
        </p:spPr>
        <p:txBody>
          <a:bodyPr/>
          <a:lstStyle/>
          <a:p>
            <a:pPr/>
            <a:r>
              <a:t>Configuriamo Delphi</a:t>
            </a:r>
          </a:p>
        </p:txBody>
      </p:sp>
      <p:pic>
        <p:nvPicPr>
          <p:cNvPr id="317" name="Create.png" descr="Crea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19642" y="2911805"/>
            <a:ext cx="13958142" cy="8886608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Linea"/>
          <p:cNvSpPr/>
          <p:nvPr/>
        </p:nvSpPr>
        <p:spPr>
          <a:xfrm flipH="1" flipV="1">
            <a:off x="7365999" y="42672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19" name="Selct ios.png" descr="Selct io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17472" y="2246577"/>
            <a:ext cx="21162482" cy="10882167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Linea"/>
          <p:cNvSpPr/>
          <p:nvPr/>
        </p:nvSpPr>
        <p:spPr>
          <a:xfrm flipH="1" flipV="1">
            <a:off x="18457333" y="6705600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21" name="menu options.png" descr="menu options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539232" y="2244195"/>
            <a:ext cx="10794108" cy="10989772"/>
          </a:xfrm>
          <a:prstGeom prst="rect">
            <a:avLst/>
          </a:prstGeom>
          <a:ln w="12700">
            <a:miter lim="400000"/>
          </a:ln>
        </p:spPr>
      </p:pic>
      <p:sp>
        <p:nvSpPr>
          <p:cNvPr id="322" name="Linea"/>
          <p:cNvSpPr/>
          <p:nvPr/>
        </p:nvSpPr>
        <p:spPr>
          <a:xfrm flipH="1" flipV="1">
            <a:off x="18660533" y="12310533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23" name="Options.png" descr="Options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22207" y="3298540"/>
            <a:ext cx="11953012" cy="8778241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Linea"/>
          <p:cNvSpPr/>
          <p:nvPr/>
        </p:nvSpPr>
        <p:spPr>
          <a:xfrm flipH="1" flipV="1">
            <a:off x="8534399" y="75522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25" name="VerInfo.png" descr="VerInfo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864680" y="3296166"/>
            <a:ext cx="11953012" cy="8774019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Linea"/>
          <p:cNvSpPr/>
          <p:nvPr/>
        </p:nvSpPr>
        <p:spPr>
          <a:xfrm flipH="1" flipV="1">
            <a:off x="16984133" y="9685867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27" name="Schermata 2019-10-21 alle 09.45.05.png" descr="Schermata 2019-10-21 alle 09.45.05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07751" y="2677715"/>
            <a:ext cx="13868401" cy="10375901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ttangolo arrotondato"/>
          <p:cNvSpPr/>
          <p:nvPr/>
        </p:nvSpPr>
        <p:spPr>
          <a:xfrm>
            <a:off x="6832600" y="7301798"/>
            <a:ext cx="6192375" cy="670389"/>
          </a:xfrm>
          <a:prstGeom prst="roundRect">
            <a:avLst>
              <a:gd name="adj" fmla="val 28416"/>
            </a:avLst>
          </a:prstGeom>
          <a:ln w="88900">
            <a:solidFill>
              <a:srgbClr val="B51700"/>
            </a:solidFill>
            <a:miter lim="400000"/>
          </a:ln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  <p:pic>
        <p:nvPicPr>
          <p:cNvPr id="329" name="Provisioning.png" descr="Provisioning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856842" y="3321050"/>
            <a:ext cx="11953012" cy="87496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double version.png" descr="double version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845654" y="3314700"/>
            <a:ext cx="11968801" cy="8762304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Linea"/>
          <p:cNvSpPr/>
          <p:nvPr/>
        </p:nvSpPr>
        <p:spPr>
          <a:xfrm flipH="1" flipV="1">
            <a:off x="8534399" y="4893734"/>
            <a:ext cx="599856" cy="599856"/>
          </a:xfrm>
          <a:prstGeom prst="line">
            <a:avLst/>
          </a:prstGeom>
          <a:ln w="76200">
            <a:solidFill>
              <a:srgbClr val="EE220C"/>
            </a:solidFill>
            <a:miter lim="400000"/>
            <a:tailEnd type="triangle"/>
          </a:ln>
          <a:effectLst>
            <a:outerShdw sx="100000" sy="100000" kx="0" ky="0" algn="b" rotWithShape="0" blurRad="139700" dist="25400" dir="5400000">
              <a:srgbClr val="000000">
                <a:alpha val="35107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sx="100000" sy="100000" kx="0" ky="0" algn="b" rotWithShape="0" blurRad="25400" dist="23998" dir="2700000">
                    <a:srgbClr val="000000">
                      <a:alpha val="31034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6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path" nodeType="clickEffect" presetSubtype="0" presetID="-1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46248 0.044444" origin="layout" pathEditMode="relative">
                                      <p:cBhvr>
                                        <p:cTn id="12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xit" nodeType="clickEffect" presetSubtype="2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Class="exit" nodeType="afterEffect" presetSubtype="32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Class="entr" nodeType="afterEffect" presetSubtype="16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6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path" nodeType="clickEffect" presetSubtype="0" presetID="-1" grpId="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097502 -0.117284" origin="layout" pathEditMode="relative">
                                      <p:cBhvr>
                                        <p:cTn id="38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xit" nodeType="clickEffect" presetSubtype="2" presetID="2" grpId="8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Class="entr" nodeType="afterEffect" presetSubtype="16" presetID="23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nodeType="clickEffect" presetSubtype="6" presetID="2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Class="exit" nodeType="clickEffect" presetSubtype="2" presetID="2" grpId="1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Class="exit" nodeType="afterEffect" presetSubtype="32" presetID="23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Class="entr" nodeType="afterEffect" presetSubtype="16" presetID="23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Class="entr" nodeType="afterEffect" presetSubtype="6" presetID="2" grpId="14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Class="exit" nodeType="clickEffect" presetSubtype="2" presetID="2" grpId="1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Class="entr" nodeType="click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Class="exit" nodeType="after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Class="entr" nodeType="clickEffect" presetSubtype="6" presetID="2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Class="entr" nodeType="afterEffect" presetSubtype="8" presetID="2" grpId="19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400"/>
                            </p:stCondLst>
                            <p:childTnLst>
                              <p:par>
                                <p:cTn id="102" presetClass="entr" nodeType="afterEffect" presetSubtype="16" presetID="23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Class="exit" nodeType="clickEffect" presetSubtype="32" presetID="23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Class="exit" nodeType="afterEffect" presetSubtype="8" presetID="2" grpId="22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Class="path" nodeType="clickEffect" presetSubtype="0" presetID="-1" grpId="2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45975 0.029630" origin="layout" pathEditMode="relative">
                                      <p:cBhvr>
                                        <p:cTn id="120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Class="exit" nodeType="afterEffect" presetSubtype="2" presetID="2" grpId="2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Class="entr" nodeType="afterEffect" presetSubtype="0" presetID="1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8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Class="exit" nodeType="afterEffect" presetSubtype="0" presetID="1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Class="entr" nodeType="clickEffect" presetSubtype="0" presetID="1" grpId="2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5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Class="exit" nodeType="afterEffect" presetSubtype="0" presetID="1" grpId="2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Class="entr" nodeType="clickEffect" presetSubtype="6" presetID="2" grpId="2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2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Class="path" nodeType="clickEffect" presetSubtype="0" presetID="-1" grpId="30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21248 0.285185" origin="layout" pathEditMode="relative">
                                      <p:cBhvr>
                                        <p:cTn id="14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Class="path" nodeType="clickEffect" presetSubtype="0" presetID="-1" grpId="3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221248 0.285185 L 0.347080 0.285185" origin="layout" pathEditMode="relative">
                                      <p:cBhvr>
                                        <p:cTn id="152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Class="path" nodeType="clickEffect" presetSubtype="0" presetID="-1" grpId="3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347080 0.285185 L 0.263468 0.496296" origin="layout" pathEditMode="relative">
                                      <p:cBhvr>
                                        <p:cTn id="156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Class="exit" nodeType="afterEffect" presetSubtype="2" presetID="2" grpId="3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2" grpId="10"/>
      <p:bldP build="whole" bldLvl="1" animBg="1" rev="0" advAuto="0" spid="322" grpId="11"/>
      <p:bldP build="whole" bldLvl="1" animBg="1" rev="0" advAuto="0" spid="320" grpId="6"/>
      <p:bldP build="whole" bldLvl="1" animBg="1" rev="0" advAuto="0" spid="329" grpId="25"/>
      <p:bldP build="whole" bldLvl="1" animBg="1" rev="0" advAuto="0" spid="320" grpId="8"/>
      <p:bldP build="whole" bldLvl="1" animBg="1" rev="0" advAuto="0" spid="330" grpId="27"/>
      <p:bldP build="whole" bldLvl="1" animBg="1" rev="0" advAuto="0" spid="329" grpId="28"/>
      <p:bldP build="whole" bldLvl="1" animBg="1" rev="0" advAuto="0" spid="324" grpId="14"/>
      <p:bldP build="whole" bldLvl="1" animBg="1" rev="0" advAuto="0" spid="324" grpId="15"/>
      <p:bldP build="whole" bldLvl="1" animBg="1" rev="0" advAuto="0" spid="319" grpId="5"/>
      <p:bldP build="whole" bldLvl="1" animBg="1" rev="0" advAuto="0" spid="331" grpId="29"/>
      <p:bldP build="whole" bldLvl="1" animBg="1" rev="0" advAuto="0" spid="317" grpId="4"/>
      <p:bldP build="whole" bldLvl="1" animBg="1" rev="0" advAuto="0" spid="326" grpId="18"/>
      <p:bldP build="whole" bldLvl="1" animBg="1" rev="0" advAuto="0" spid="331" grpId="33"/>
      <p:bldP build="whole" bldLvl="1" animBg="1" rev="0" advAuto="0" spid="326" grpId="24"/>
      <p:bldP build="whole" bldLvl="1" animBg="1" rev="0" advAuto="0" spid="321" grpId="9"/>
      <p:bldP build="whole" bldLvl="1" animBg="1" rev="0" advAuto="0" spid="321" grpId="12"/>
      <p:bldP build="whole" bldLvl="1" animBg="1" rev="0" advAuto="0" spid="327" grpId="19"/>
      <p:bldP build="whole" bldLvl="1" animBg="1" rev="0" advAuto="0" spid="318" grpId="1"/>
      <p:bldP build="whole" bldLvl="1" animBg="1" rev="0" advAuto="0" spid="325" grpId="16"/>
      <p:bldP build="whole" bldLvl="1" animBg="1" rev="0" advAuto="0" spid="318" grpId="3"/>
      <p:bldP build="whole" bldLvl="1" animBg="1" rev="0" advAuto="0" spid="323" grpId="13"/>
      <p:bldP build="whole" bldLvl="1" animBg="1" rev="0" advAuto="0" spid="327" grpId="22"/>
      <p:bldP build="whole" bldLvl="1" animBg="1" rev="0" advAuto="0" spid="323" grpId="17"/>
      <p:bldP build="whole" bldLvl="1" animBg="1" rev="0" advAuto="0" spid="328" grpId="20"/>
      <p:bldP build="whole" bldLvl="1" animBg="1" rev="0" advAuto="0" spid="328" grpId="21"/>
      <p:bldP build="whole" bldLvl="1" animBg="1" rev="0" advAuto="0" spid="325" grpId="26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EbzBX.jpg" descr="EbzB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02809" y="2030545"/>
            <a:ext cx="10000325" cy="1000032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4" name="cooltext339135197855836.png" descr="cooltext33913519785583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07816" y="9281914"/>
            <a:ext cx="17768368" cy="36265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35" name="cooltext339135240677930.png" descr="cooltext33913524067793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0127" y="146380"/>
            <a:ext cx="11268474" cy="33019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6" name="cooltext339135276442074.png" descr="cooltext33913527644207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654958" y="2067665"/>
            <a:ext cx="13378403" cy="18897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Class="entr" nodeType="after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Class="entr" nodeType="after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Class="entr" nodeType="after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6" grpId="3"/>
      <p:bldP build="whole" bldLvl="1" animBg="1" rev="0" advAuto="0" spid="334" grpId="4"/>
      <p:bldP build="whole" bldLvl="1" animBg="1" rev="0" advAuto="0" spid="333" grpId="1"/>
      <p:bldP build="whole" bldLvl="1" animBg="1" rev="0" advAuto="0" spid="335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he end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end!</a:t>
            </a:r>
          </a:p>
        </p:txBody>
      </p:sp>
      <p:pic>
        <p:nvPicPr>
          <p:cNvPr id="339" name="kissclipart-thank-you-animation-clipart-youtube-animation-clip-8b4d9fd19f88cc38.png" descr="kissclipart-thank-you-animation-clipart-youtube-animation-clip-8b4d9fd19f88cc3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9268" y="1980020"/>
            <a:ext cx="21065464" cy="110767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4" presetID="22" grpId="1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7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Delphi Force"/>
          <p:cNvSpPr txBox="1"/>
          <p:nvPr>
            <p:ph type="title"/>
          </p:nvPr>
        </p:nvSpPr>
        <p:spPr>
          <a:xfrm>
            <a:off x="1784350" y="77896"/>
            <a:ext cx="20815300" cy="2069012"/>
          </a:xfrm>
          <a:prstGeom prst="rect">
            <a:avLst/>
          </a:prstGeom>
        </p:spPr>
        <p:txBody>
          <a:bodyPr/>
          <a:lstStyle/>
          <a:p>
            <a:pPr/>
            <a:r>
              <a:t>Delphi Force</a:t>
            </a:r>
          </a:p>
        </p:txBody>
      </p:sp>
      <p:pic>
        <p:nvPicPr>
          <p:cNvPr id="138" name="logo_full.png" descr="logo_ful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61675" y="2715706"/>
            <a:ext cx="4112130" cy="4112129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Gruppo di sviluppatori creato per condividere progetti open source (eInvoice4D) e promuovere l'uso di Delphi."/>
          <p:cNvSpPr txBox="1"/>
          <p:nvPr/>
        </p:nvSpPr>
        <p:spPr>
          <a:xfrm>
            <a:off x="6653808" y="2895600"/>
            <a:ext cx="17101063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10500"/>
              </a:lnSpc>
              <a:defRPr sz="76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Gruppo di sviluppatori creato per condividere progetti open source (eInvoice4D) e promuovere l'uso di Delphi.</a:t>
            </a:r>
          </a:p>
        </p:txBody>
      </p:sp>
      <p:sp>
        <p:nvSpPr>
          <p:cNvPr id="140" name="Antonio Polito…"/>
          <p:cNvSpPr txBox="1"/>
          <p:nvPr/>
        </p:nvSpPr>
        <p:spPr>
          <a:xfrm>
            <a:off x="299635" y="8216292"/>
            <a:ext cx="6636210" cy="3836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6300">
                <a:latin typeface="Calibri"/>
                <a:ea typeface="Calibri"/>
                <a:cs typeface="Calibri"/>
                <a:sym typeface="Calibri"/>
              </a:defRPr>
            </a:pPr>
            <a:r>
              <a:t>Antonio Polito</a:t>
            </a:r>
          </a:p>
          <a:p>
            <a:pPr algn="l">
              <a:defRPr sz="6300">
                <a:latin typeface="Calibri"/>
                <a:ea typeface="Calibri"/>
                <a:cs typeface="Calibri"/>
                <a:sym typeface="Calibri"/>
              </a:defRPr>
            </a:pPr>
            <a:r>
              <a:t>Fabio Codebue</a:t>
            </a:r>
          </a:p>
          <a:p>
            <a:pPr algn="l">
              <a:defRPr sz="6300">
                <a:latin typeface="Calibri"/>
                <a:ea typeface="Calibri"/>
                <a:cs typeface="Calibri"/>
                <a:sym typeface="Calibri"/>
              </a:defRPr>
            </a:pPr>
            <a:r>
              <a:t>Maurizio del Magno</a:t>
            </a:r>
          </a:p>
          <a:p>
            <a:pPr algn="l">
              <a:defRPr sz="6300">
                <a:latin typeface="Calibri"/>
                <a:ea typeface="Calibri"/>
                <a:cs typeface="Calibri"/>
                <a:sym typeface="Calibri"/>
              </a:defRPr>
            </a:pPr>
            <a:r>
              <a:t>Thomas Ranzetti</a:t>
            </a:r>
          </a:p>
        </p:txBody>
      </p:sp>
      <p:sp>
        <p:nvSpPr>
          <p:cNvPr id="141" name="Carlo Narcisi…"/>
          <p:cNvSpPr txBox="1"/>
          <p:nvPr/>
        </p:nvSpPr>
        <p:spPr>
          <a:xfrm>
            <a:off x="8102849" y="8216292"/>
            <a:ext cx="5739614" cy="3836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6300">
                <a:latin typeface="Calibri"/>
                <a:ea typeface="Calibri"/>
                <a:cs typeface="Calibri"/>
                <a:sym typeface="Calibri"/>
              </a:defRPr>
            </a:pPr>
            <a:r>
              <a:t>Carlo Narcisi</a:t>
            </a:r>
          </a:p>
          <a:p>
            <a:pPr algn="l">
              <a:defRPr sz="6300">
                <a:latin typeface="Calibri"/>
                <a:ea typeface="Calibri"/>
                <a:cs typeface="Calibri"/>
                <a:sym typeface="Calibri"/>
              </a:defRPr>
            </a:pPr>
            <a:r>
              <a:t>Marco Mottadelli</a:t>
            </a:r>
          </a:p>
          <a:p>
            <a:pPr algn="l">
              <a:defRPr sz="6300">
                <a:latin typeface="Calibri"/>
                <a:ea typeface="Calibri"/>
                <a:cs typeface="Calibri"/>
                <a:sym typeface="Calibri"/>
              </a:defRPr>
            </a:pPr>
            <a:r>
              <a:t>Omar Bossoni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Class="entr" nodeType="afterEffect" presetSubtype="4" presetID="22" grpId="3" fill="hold">
                                  <p:stCondLst>
                                    <p:cond delay="6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600"/>
                            </p:stCondLst>
                            <p:childTnLst>
                              <p:par>
                                <p:cTn id="17" presetClass="entr" nodeType="afterEffect" presetSubtype="4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1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9" grpId="2"/>
      <p:bldP build="whole" bldLvl="1" animBg="1" rev="0" advAuto="0" spid="140" grpId="3"/>
      <p:bldP build="whole" bldLvl="1" animBg="1" rev="0" advAuto="0" spid="141" grpId="4"/>
      <p:bldP build="whole" bldLvl="1" animBg="1" rev="0" advAuto="0" spid="13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viluppo mobile con Delphi"/>
          <p:cNvSpPr txBox="1"/>
          <p:nvPr>
            <p:ph type="title"/>
          </p:nvPr>
        </p:nvSpPr>
        <p:spPr>
          <a:xfrm>
            <a:off x="1784350" y="77896"/>
            <a:ext cx="20815300" cy="1869078"/>
          </a:xfrm>
          <a:prstGeom prst="rect">
            <a:avLst/>
          </a:prstGeom>
        </p:spPr>
        <p:txBody>
          <a:bodyPr/>
          <a:lstStyle/>
          <a:p>
            <a:pPr/>
            <a:r>
              <a:t>Sviluppo mobile con Delphi</a:t>
            </a:r>
          </a:p>
        </p:txBody>
      </p:sp>
      <p:pic>
        <p:nvPicPr>
          <p:cNvPr id="144" name="e3d4c1599952e043882254058f0fcd25.jpg" descr="e3d4c1599952e043882254058f0fcd2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52189" y="2765839"/>
            <a:ext cx="9597595" cy="95975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embarcadero-delphi.png" descr="embarcadero-delphi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29851" y="2765839"/>
            <a:ext cx="3390901" cy="358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preview-256.png" descr="preview-25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19469" y="2930939"/>
            <a:ext cx="3251201" cy="3251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maxresdefault.jpg" descr="maxresdefault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36120" y="6672502"/>
            <a:ext cx="10384158" cy="5841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Class="entr" nodeType="afterEffect" presetSubtype="16" presetID="23" grpId="2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400"/>
                            </p:stCondLst>
                            <p:childTnLst>
                              <p:par>
                                <p:cTn id="15" presetClass="entr" nodeType="after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900"/>
                            </p:stCondLst>
                            <p:childTnLst>
                              <p:par>
                                <p:cTn id="20" presetClass="entr" nodeType="afterEffect" presetSubtype="16" presetID="23" grpId="4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6" grpId="3"/>
      <p:bldP build="whole" bldLvl="1" animBg="1" rev="0" advAuto="0" spid="147" grpId="1"/>
      <p:bldP build="whole" bldLvl="1" animBg="1" rev="0" advAuto="0" spid="145" grpId="2"/>
      <p:bldP build="whole" bldLvl="1" animBg="1" rev="0" advAuto="0" spid="144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viluppo iOS e Delphi 1° round"/>
          <p:cNvSpPr txBox="1"/>
          <p:nvPr>
            <p:ph type="title"/>
          </p:nvPr>
        </p:nvSpPr>
        <p:spPr>
          <a:xfrm>
            <a:off x="1784350" y="58152"/>
            <a:ext cx="20815300" cy="1812733"/>
          </a:xfrm>
          <a:prstGeom prst="rect">
            <a:avLst/>
          </a:prstGeom>
        </p:spPr>
        <p:txBody>
          <a:bodyPr/>
          <a:lstStyle/>
          <a:p>
            <a:pPr/>
            <a:r>
              <a:t>Sviluppo iOS e Delphi 1° round</a:t>
            </a:r>
          </a:p>
        </p:txBody>
      </p:sp>
      <p:pic>
        <p:nvPicPr>
          <p:cNvPr id="150" name="refurb-2013-macbookpro-15-gallery.jpg" descr="refurb-2013-macbookpro-15-galler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02020" y="2119891"/>
            <a:ext cx="10949817" cy="109498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_5d401e515321def59ca7da264a2c0c03_1510749629.jpg" descr="image_5d401e515321def59ca7da264a2c0c03_151074962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815579" y="3530798"/>
            <a:ext cx="7861763" cy="78617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kNtRz.jpg" descr="kNtRz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499807" y="2398991"/>
            <a:ext cx="15384386" cy="101253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IG6yt.png" descr="IG6yt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184772" y="3372577"/>
            <a:ext cx="6794011" cy="78617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uWx0u.png" descr="uWx0u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457104" y="2605864"/>
            <a:ext cx="16852103" cy="9711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minions-dave-lifesize-cardboard-cutout-147cms-product-image.jpg" descr="minions-dave-lifesize-cardboard-cutout-147cms-product-image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0511829" y="4521266"/>
            <a:ext cx="4481206" cy="78617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kissclipart-red-question-mark-no-background-clipart-desktop-wa-05158f43025e02a4.png" descr="kissclipart-red-question-mark-no-background-clipart-desktop-wa-05158f43025e02a4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9494175" y="4157265"/>
            <a:ext cx="2192339" cy="21923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kissclipart-red-question-mark-no-background-clipart-desktop-wa-05158f43025e02a4.png" descr="kissclipart-red-question-mark-no-background-clipart-desktop-wa-05158f43025e02a4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314508" y="3285198"/>
            <a:ext cx="2192339" cy="21923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kissclipart-red-question-mark-no-background-clipart-desktop-wa-05158f43025e02a4.png" descr="kissclipart-red-question-mark-no-background-clipart-desktop-wa-05158f43025e02a4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3363441" y="3691598"/>
            <a:ext cx="2192339" cy="21923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kissclipart-red-question-mark-no-background-clipart-desktop-wa-05158f43025e02a4.png" descr="kissclipart-red-question-mark-no-background-clipart-desktop-wa-05158f43025e02a4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4548775" y="5469598"/>
            <a:ext cx="2192339" cy="21923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kissclipart-red-question-mark-no-background-clipart-desktop-wa-05158f43025e02a4.png" descr="kissclipart-red-question-mark-no-background-clipart-desktop-wa-05158f43025e02a4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9045442" y="6365511"/>
            <a:ext cx="2192339" cy="2192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mph" nodeType="clickEffect" presetSubtype="0" presetID="6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50"/>
                                        </p:tgtEl>
                                      </p:cBhvr>
                                      <p:by x="41388" y="41388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path" nodeType="with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400000 -0.195062" origin="layout" pathEditMode="relative">
                                      <p:cBhvr>
                                        <p:cTn id="15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Class="entr" nodeType="afterEffect" presetSubtype="12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mph" nodeType="clickEffect" presetSubtype="0" presetID="6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50387" y="5038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Class="path" nodeType="withEffect" presetSubtype="0" presetID="-1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40278 -0.204938" origin="layout" pathEditMode="relative">
                                      <p:cBhvr>
                                        <p:cTn id="2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Class="entr" nodeType="afterEffect" presetSubtype="16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mph" nodeType="clickEffect" presetSubtype="0" presetID="6" grpId="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48172" y="48172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path" nodeType="withEffect" presetSubtype="0" presetID="-1" grpId="9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11806 0.182716" origin="layout" pathEditMode="relative">
                                      <p:cBhvr>
                                        <p:cTn id="3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Class="entr" nodeType="afterEffect" presetSubtype="16" presetID="23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mph" nodeType="clickEffect" presetSubtype="0" presetID="6" grpId="1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96983" y="96983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Class="path" nodeType="withEffect" presetSubtype="0" presetID="-1" grpId="1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357267 -0.095141" origin="layout" pathEditMode="relative">
                                      <p:cBhvr>
                                        <p:cTn id="5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Class="entr" nodeType="afterEffect" presetSubtype="4" presetID="2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Class="emph" nodeType="clickEffect" presetSubtype="0" presetID="6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54"/>
                                        </p:tgtEl>
                                      </p:cBhvr>
                                      <p:by x="46651" y="4665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Class="path" nodeType="withEffect" presetSubtype="0" presetID="-1" grpId="1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81250 0.181481" origin="layout" pathEditMode="relative">
                                      <p:cBhvr>
                                        <p:cTn id="6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Class="entr" nodeType="afterEffect" presetSubtype="16" presetID="23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"/>
                            </p:stCondLst>
                            <p:childTnLst>
                              <p:par>
                                <p:cTn id="70" presetClass="entr" nodeType="afterEffect" presetSubtype="16" presetID="23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"/>
                            </p:stCondLst>
                            <p:childTnLst>
                              <p:par>
                                <p:cTn id="75" presetClass="entr" nodeType="afterEffect" presetSubtype="16" presetID="23" grpId="18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"/>
                            </p:stCondLst>
                            <p:childTnLst>
                              <p:par>
                                <p:cTn id="80" presetClass="entr" nodeType="afterEffect" presetSubtype="16" presetID="23" grpId="19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1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Class="entr" nodeType="afterEffect" presetSubtype="16" presetID="23" grpId="20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600"/>
                            </p:stCondLst>
                            <p:childTnLst>
                              <p:par>
                                <p:cTn id="90" presetClass="entr" nodeType="afterEffect" presetSubtype="16" presetID="23" grpId="21" fill="hold">
                                  <p:stCondLst>
                                    <p:cond delay="2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2" grpId="8"/>
      <p:bldP build="whole" bldLvl="1" animBg="1" rev="0" advAuto="0" spid="154" grpId="13"/>
      <p:bldP build="whole" bldLvl="1" animBg="1" rev="0" advAuto="0" spid="154" grpId="14"/>
      <p:bldP build="whole" bldLvl="1" animBg="1" rev="0" advAuto="0" spid="156" grpId="17"/>
      <p:bldP build="whole" bldLvl="1" animBg="1" rev="0" advAuto="0" spid="157" grpId="18"/>
      <p:bldP build="whole" bldLvl="1" animBg="1" rev="0" advAuto="0" spid="160" grpId="21"/>
      <p:bldP build="whole" bldLvl="1" animBg="1" rev="0" advAuto="0" spid="151" grpId="4"/>
      <p:bldP build="whole" bldLvl="1" animBg="1" rev="0" advAuto="0" spid="151" grpId="5"/>
      <p:bldP build="whole" bldLvl="1" animBg="1" rev="0" advAuto="0" spid="153" grpId="10"/>
      <p:bldP build="whole" bldLvl="1" animBg="1" rev="0" advAuto="0" spid="153" grpId="11"/>
      <p:bldP build="whole" bldLvl="1" animBg="1" rev="0" advAuto="0" spid="155" grpId="16"/>
      <p:bldP build="whole" bldLvl="1" animBg="1" rev="0" advAuto="0" spid="150" grpId="1"/>
      <p:bldP build="whole" bldLvl="1" animBg="1" rev="0" advAuto="0" spid="150" grpId="2"/>
      <p:bldP build="whole" bldLvl="1" animBg="1" rev="0" advAuto="0" spid="158" grpId="19"/>
      <p:bldP build="whole" bldLvl="1" animBg="1" rev="0" advAuto="0" spid="159" grpId="20"/>
      <p:bldP build="whole" bldLvl="1" animBg="1" rev="0" advAuto="0" spid="152" grpId="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viluppo iOS e Delphi 2° round"/>
          <p:cNvSpPr txBox="1"/>
          <p:nvPr>
            <p:ph type="title"/>
          </p:nvPr>
        </p:nvSpPr>
        <p:spPr>
          <a:xfrm>
            <a:off x="1784350" y="58152"/>
            <a:ext cx="20815300" cy="1754966"/>
          </a:xfrm>
          <a:prstGeom prst="rect">
            <a:avLst/>
          </a:prstGeom>
        </p:spPr>
        <p:txBody>
          <a:bodyPr/>
          <a:lstStyle>
            <a:lvl1pPr defTabSz="792479">
              <a:defRPr sz="10752"/>
            </a:lvl1pPr>
          </a:lstStyle>
          <a:p>
            <a:pPr/>
            <a:r>
              <a:t>Sviluppo iOS e Delphi 2° round</a:t>
            </a:r>
          </a:p>
        </p:txBody>
      </p:sp>
      <p:pic>
        <p:nvPicPr>
          <p:cNvPr id="163" name="Schermata 2019-10-22 alle 14.24.37.png" descr="Schermata 2019-10-22 alle 14.24.3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49539" y="2743464"/>
            <a:ext cx="16931727" cy="98447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Schermata 2019-10-22 alle 14.25.08.png" descr="Schermata 2019-10-22 alle 14.25.0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936581" y="2461352"/>
            <a:ext cx="11979908" cy="93725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Schermata 2019-10-22 alle 14.25.40.png" descr="Schermata 2019-10-22 alle 14.25.4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50838" y="2656813"/>
            <a:ext cx="16351394" cy="9602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Schermata 2019-10-22 alle 14.26.10.png" descr="Schermata 2019-10-22 alle 14.26.10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460671" y="2830484"/>
            <a:ext cx="16931728" cy="92553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backgroundcompilation_1623.jpg" descr="backgroundcompilation_1623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959487" y="3671358"/>
            <a:ext cx="8912687" cy="66310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uWx0u.png" descr="uWx0u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457104" y="2605864"/>
            <a:ext cx="16852103" cy="9711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Minion.png" descr="Minion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9673838" y="3261242"/>
            <a:ext cx="5036324" cy="83938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mph" nodeType="afterEffect" presetSubtype="0" presetID="6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63"/>
                                        </p:tgtEl>
                                      </p:cBhvr>
                                      <p:by x="71037" y="7103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path" nodeType="with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37500 -0.116049" origin="layout" pathEditMode="relative">
                                      <p:cBhvr>
                                        <p:cTn id="14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Class="entr" nodeType="after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mph" nodeType="afterEffect" presetSubtype="0" presetID="6" grpId="5" accel="50000" decel="50000" fill="hold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64"/>
                                        </p:tgtEl>
                                      </p:cBhvr>
                                      <p:by x="80784" y="80784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path" nodeType="withEffect" presetSubtype="0" presetID="-1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216667 -0.000000" origin="layout" pathEditMode="relative">
                                      <p:cBhvr>
                                        <p:cTn id="25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Class="entr" nodeType="afterEffect" presetSubtype="16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mph" nodeType="afterEffect" presetSubtype="0" presetID="6" grpId="8" accel="50000" decel="50000" fill="hold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65"/>
                                        </p:tgtEl>
                                      </p:cBhvr>
                                      <p:by x="65236" y="65236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path" nodeType="withEffect" presetSubtype="0" presetID="-1" grpId="9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74306 0.096296" origin="layout" pathEditMode="relative">
                                      <p:cBhvr>
                                        <p:cTn id="3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Class="entr" nodeType="afterEffect" presetSubtype="16" presetID="23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mph" nodeType="afterEffect" presetSubtype="0" presetID="6" grpId="11" accel="50000" decel="50000" fill="hold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166"/>
                                        </p:tgtEl>
                                      </p:cBhvr>
                                      <p:by x="64297" y="6429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Class="path" nodeType="withEffect" presetSubtype="0" presetID="-1" grpId="1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152778 0.182716" origin="layout" pathEditMode="relative">
                                      <p:cBhvr>
                                        <p:cTn id="4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Class="entr" nodeType="afterEffect" presetSubtype="16" presetID="23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mph" nodeType="clickEffect" presetSubtype="0" presetID="6" grpId="1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67"/>
                                        </p:tgtEl>
                                      </p:cBhvr>
                                      <p:by x="62686" y="62686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Class="path" nodeType="withEffect" presetSubtype="0" presetID="-1" grpId="1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99306 -0.141975" origin="layout" pathEditMode="relative">
                                      <p:cBhvr>
                                        <p:cTn id="5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Class="entr" nodeType="afterEffect" presetSubtype="4" presetID="2" grpId="16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Class="emph" nodeType="afterEffect" presetSubtype="0" presetID="6" grpId="17" accel="50000" decel="50000" fill="hold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168"/>
                                        </p:tgtEl>
                                      </p:cBhvr>
                                      <p:by x="46651" y="46651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Class="path" nodeType="withEffect" presetSubtype="0" presetID="-1" grpId="18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81250 0.181481" origin="layout" pathEditMode="relative">
                                      <p:cBhvr>
                                        <p:cTn id="7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Class="entr" nodeType="afterEffect" presetSubtype="4" presetID="22" grpId="19" fill="hold">
                                  <p:stCondLst>
                                    <p:cond delay="4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74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6" grpId="10"/>
      <p:bldP build="whole" bldLvl="1" animBg="1" rev="0" advAuto="0" spid="169" grpId="19"/>
      <p:bldP build="whole" bldLvl="1" animBg="1" rev="0" advAuto="0" spid="163" grpId="1"/>
      <p:bldP build="whole" bldLvl="1" animBg="1" rev="0" advAuto="0" spid="163" grpId="2"/>
      <p:bldP build="whole" bldLvl="1" animBg="1" rev="0" advAuto="0" spid="167" grpId="13"/>
      <p:bldP build="whole" bldLvl="1" animBg="1" rev="0" advAuto="0" spid="168" grpId="17"/>
      <p:bldP build="whole" bldLvl="1" animBg="1" rev="0" advAuto="0" spid="167" grpId="14"/>
      <p:bldP build="whole" bldLvl="1" animBg="1" rev="0" advAuto="0" spid="168" grpId="16"/>
      <p:bldP build="whole" bldLvl="1" animBg="1" rev="0" advAuto="0" spid="164" grpId="4"/>
      <p:bldP build="whole" bldLvl="1" animBg="1" rev="0" advAuto="0" spid="164" grpId="5"/>
      <p:bldP build="whole" bldLvl="1" animBg="1" rev="0" advAuto="0" spid="166" grpId="11"/>
      <p:bldP build="whole" bldLvl="1" animBg="1" rev="0" advAuto="0" spid="165" grpId="7"/>
      <p:bldP build="whole" bldLvl="1" animBg="1" rev="0" advAuto="0" spid="165" grpId="8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viluppo iOS con Delphi n! round"/>
          <p:cNvSpPr txBox="1"/>
          <p:nvPr>
            <p:ph type="title"/>
          </p:nvPr>
        </p:nvSpPr>
        <p:spPr>
          <a:xfrm>
            <a:off x="1666386" y="97640"/>
            <a:ext cx="21051228" cy="1939451"/>
          </a:xfrm>
          <a:prstGeom prst="rect">
            <a:avLst/>
          </a:prstGeom>
        </p:spPr>
        <p:txBody>
          <a:bodyPr/>
          <a:lstStyle>
            <a:lvl1pPr defTabSz="808990">
              <a:defRPr sz="10976"/>
            </a:lvl1pPr>
          </a:lstStyle>
          <a:p>
            <a:pPr/>
            <a:r>
              <a:t>Sviluppo iOS con Delphi n! round</a:t>
            </a:r>
          </a:p>
        </p:txBody>
      </p:sp>
      <p:pic>
        <p:nvPicPr>
          <p:cNvPr id="172" name="434a6711c7b4e1f5d1b777b1a4b3e245.png" descr="434a6711c7b4e1f5d1b777b1a4b3e24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44" y="2514864"/>
            <a:ext cx="9719204" cy="97192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embarcadero-delphi.png" descr="embarcadero-delphi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99150" y="2515922"/>
            <a:ext cx="3390900" cy="358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smashed_macbook-1-780x521.jpg" descr="smashed_macbook-1-780x521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087728" y="6200775"/>
            <a:ext cx="8182658" cy="54655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preview-256.png" descr="preview-256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129608" y="3192563"/>
            <a:ext cx="5465596" cy="54655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Class="entr" nodeType="afterEffect" presetSubtype="16" presetID="23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2" dur="1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3" grpId="2"/>
      <p:bldP build="whole" bldLvl="1" animBg="1" rev="0" advAuto="0" spid="172" grpId="3"/>
      <p:bldP build="whole" bldLvl="1" animBg="1" rev="0" advAuto="0" spid="175" grpId="1"/>
      <p:bldP build="whole" bldLvl="1" animBg="1" rev="0" advAuto="0" spid="174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Agenda"/>
          <p:cNvSpPr txBox="1"/>
          <p:nvPr>
            <p:ph type="title"/>
          </p:nvPr>
        </p:nvSpPr>
        <p:spPr>
          <a:xfrm>
            <a:off x="1784350" y="58152"/>
            <a:ext cx="20815300" cy="1694114"/>
          </a:xfrm>
          <a:prstGeom prst="rect">
            <a:avLst/>
          </a:prstGeom>
        </p:spPr>
        <p:txBody>
          <a:bodyPr/>
          <a:lstStyle>
            <a:lvl1pPr defTabSz="767715">
              <a:defRPr sz="10416"/>
            </a:lvl1pPr>
          </a:lstStyle>
          <a:p>
            <a:pPr/>
            <a:r>
              <a:t>Agenda</a:t>
            </a:r>
          </a:p>
        </p:txBody>
      </p:sp>
      <p:sp>
        <p:nvSpPr>
          <p:cNvPr id="178" name="Prerequisiti…"/>
          <p:cNvSpPr txBox="1"/>
          <p:nvPr/>
        </p:nvSpPr>
        <p:spPr>
          <a:xfrm>
            <a:off x="1042960" y="2422333"/>
            <a:ext cx="22721190" cy="9897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Prerequisiti</a:t>
            </a:r>
          </a:p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Generare un certificato Apple valido</a:t>
            </a:r>
          </a:p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Accedere all’Apple Developer Program</a:t>
            </a:r>
          </a:p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Generare un certificato dall’ADP e installarlo</a:t>
            </a:r>
          </a:p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Creare un identificatore per l’App</a:t>
            </a:r>
          </a:p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Aggiungere i device per lo sviluppo e test</a:t>
            </a:r>
          </a:p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Creare un provisioning per la nostra App</a:t>
            </a:r>
          </a:p>
          <a:p>
            <a:pPr marL="722312" indent="-722312" algn="l">
              <a:lnSpc>
                <a:spcPct val="12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Configurare Delphi per fare il deploy sul dispositivo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7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rerequisiti"/>
          <p:cNvSpPr txBox="1"/>
          <p:nvPr>
            <p:ph type="title"/>
          </p:nvPr>
        </p:nvSpPr>
        <p:spPr>
          <a:xfrm>
            <a:off x="1784350" y="-40568"/>
            <a:ext cx="20815300" cy="2231987"/>
          </a:xfrm>
          <a:prstGeom prst="rect">
            <a:avLst/>
          </a:prstGeom>
        </p:spPr>
        <p:txBody>
          <a:bodyPr/>
          <a:lstStyle>
            <a:lvl1pPr defTabSz="808990">
              <a:defRPr sz="14014"/>
            </a:lvl1pPr>
          </a:lstStyle>
          <a:p>
            <a:pPr/>
            <a:r>
              <a:t>Prerequisiti</a:t>
            </a:r>
          </a:p>
        </p:txBody>
      </p:sp>
      <p:sp>
        <p:nvSpPr>
          <p:cNvPr id="181" name="Avere un computer Apple (Macbook, MacMini, ecc …)…"/>
          <p:cNvSpPr txBox="1"/>
          <p:nvPr/>
        </p:nvSpPr>
        <p:spPr>
          <a:xfrm>
            <a:off x="896716" y="2587288"/>
            <a:ext cx="22590567" cy="102387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Avere un computer Apple (Macbook, MacMini, ecc …)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Installare Xcode  + Command line tools e PAServer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Apple ID attivo</a:t>
            </a:r>
          </a:p>
          <a:p>
            <a:pPr marL="722312" indent="-722312" algn="l">
              <a:lnSpc>
                <a:spcPct val="150000"/>
              </a:lnSpc>
              <a:buSzPct val="75000"/>
              <a:buChar char="•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Sottoscritto un developer program:</a:t>
            </a:r>
          </a:p>
          <a:p>
            <a:pPr lvl="3" marL="3813175" indent="-1031875" algn="l">
              <a:lnSpc>
                <a:spcPct val="150000"/>
              </a:lnSpc>
              <a:buSzPct val="100000"/>
              <a:buAutoNum type="arabicPeriod" startAt="1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Apple Developer Program (€ 99,00 annui)</a:t>
            </a:r>
          </a:p>
          <a:p>
            <a:pPr lvl="3" marL="3813175" indent="-1031875" algn="l">
              <a:lnSpc>
                <a:spcPct val="150000"/>
              </a:lnSpc>
              <a:buSzPct val="100000"/>
              <a:buAutoNum type="arabicPeriod" startAt="1"/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Apple Developer Enterprise Program (€ 299,00 annui)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1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