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3.jpe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4.jpeg" ContentType="image/jpeg"/>
  <Override PartName="/ppt/media/image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7E6"/>
          </a:solidFill>
        </a:fill>
      </a:tcStyle>
    </a:wholeTbl>
    <a:band2H>
      <a:tcTxStyle b="def" i="def"/>
      <a:tcStyle>
        <a:tcBdr/>
        <a:fill>
          <a:solidFill>
            <a:srgbClr val="E7ECF3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E2CD"/>
          </a:solidFill>
        </a:fill>
      </a:tcStyle>
    </a:wholeTbl>
    <a:band2H>
      <a:tcTxStyle b="def" i="def"/>
      <a:tcStyle>
        <a:tcBdr/>
        <a:fill>
          <a:solidFill>
            <a:srgbClr val="EDF1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CCCCC"/>
          </a:solidFill>
        </a:fill>
      </a:tcStyle>
    </a:wholeTbl>
    <a:band2H>
      <a:tcTxStyle b="def" i="def"/>
      <a:tcStyle>
        <a:tcBdr/>
        <a:fill>
          <a:solidFill>
            <a:srgbClr val="EE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2" name="Shape 10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3" name="Shape 15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6" name="Shape 5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50" name="Shape 55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44" name="Shape 64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2" name="Shape 39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4" name="Shape 40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21" name="Shape 42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34" name="Shape 4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45" name="Shape 4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56" name="Shape 45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hape 51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13" name="Shape 51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1) Responsiveness</a:t>
            </a:r>
          </a:p>
          <a:p>
            <a:pPr>
              <a:defRPr sz="1100"/>
            </a:pPr>
            <a:r>
              <a:t>2) Speed</a:t>
            </a:r>
          </a:p>
          <a:p>
            <a:pPr>
              <a:defRPr sz="1100"/>
            </a:pPr>
            <a:r>
              <a:t>..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/>
          <p:nvPr>
            <p:ph type="title"/>
          </p:nvPr>
        </p:nvSpPr>
        <p:spPr>
          <a:xfrm>
            <a:off x="685800" y="1583342"/>
            <a:ext cx="7772400" cy="1159857"/>
          </a:xfrm>
          <a:prstGeom prst="rect">
            <a:avLst/>
          </a:prstGeom>
        </p:spPr>
        <p:txBody>
          <a:bodyPr/>
          <a:lstStyle>
            <a:lvl1pPr algn="ctr">
              <a:defRPr sz="4800"/>
            </a:lvl1pPr>
          </a:lstStyle>
          <a:p>
            <a:pPr/>
            <a:r>
              <a:t>Titolo Testo</a:t>
            </a:r>
          </a:p>
        </p:txBody>
      </p:sp>
      <p:sp>
        <p:nvSpPr>
          <p:cNvPr id="12" name="Corpo livello uno…"/>
          <p:cNvSpPr txBox="1"/>
          <p:nvPr>
            <p:ph type="body" sz="quarter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666666"/>
                </a:solidFill>
              </a:defRPr>
            </a:lvl1pPr>
            <a:lvl2pPr algn="ctr">
              <a:defRPr>
                <a:solidFill>
                  <a:srgbClr val="666666"/>
                </a:solidFill>
              </a:defRPr>
            </a:lvl2pPr>
            <a:lvl3pPr algn="ctr">
              <a:defRPr>
                <a:solidFill>
                  <a:srgbClr val="666666"/>
                </a:solidFill>
              </a:defRPr>
            </a:lvl3pPr>
            <a:lvl4pPr algn="ctr">
              <a:defRPr>
                <a:solidFill>
                  <a:srgbClr val="666666"/>
                </a:solidFill>
              </a:defRPr>
            </a:lvl4pPr>
            <a:lvl5pPr algn="ctr">
              <a:defRPr>
                <a:solidFill>
                  <a:srgbClr val="666666"/>
                </a:solidFill>
              </a:defRPr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actice1"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logo_full.png" descr="logo_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95" name="Numero diapositiva"/>
          <p:cNvSpPr txBox="1"/>
          <p:nvPr>
            <p:ph type="sldNum" sz="quarter" idx="2"/>
          </p:nvPr>
        </p:nvSpPr>
        <p:spPr>
          <a:xfrm>
            <a:off x="4480585" y="4902398"/>
            <a:ext cx="179258" cy="177632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308074">
              <a:defRPr sz="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21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2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30" name="Corpo livello uno…"/>
          <p:cNvSpPr txBox="1"/>
          <p:nvPr>
            <p:ph type="body" sz="half" idx="1"/>
          </p:nvPr>
        </p:nvSpPr>
        <p:spPr>
          <a:xfrm>
            <a:off x="457200" y="1200150"/>
            <a:ext cx="3994526" cy="3725680"/>
          </a:xfrm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31" name="Rettangolo"/>
          <p:cNvSpPr txBox="1"/>
          <p:nvPr>
            <p:ph type="body" sz="half" idx="13"/>
          </p:nvPr>
        </p:nvSpPr>
        <p:spPr>
          <a:xfrm>
            <a:off x="4692272" y="1200150"/>
            <a:ext cx="3994527" cy="372568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4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rpo livello uno…"/>
          <p:cNvSpPr txBox="1"/>
          <p:nvPr>
            <p:ph type="body" sz="quarter" idx="1"/>
          </p:nvPr>
        </p:nvSpPr>
        <p:spPr>
          <a:xfrm>
            <a:off x="457200" y="4406308"/>
            <a:ext cx="8229600" cy="519521"/>
          </a:xfrm>
          <a:prstGeom prst="rect">
            <a:avLst/>
          </a:prstGeom>
        </p:spPr>
        <p:txBody>
          <a:bodyPr/>
          <a:lstStyle>
            <a:lvl1pPr algn="ctr">
              <a:spcBef>
                <a:spcPts val="300"/>
              </a:spcBef>
              <a:defRPr sz="1800"/>
            </a:lvl1pPr>
            <a:lvl2pPr algn="ctr">
              <a:spcBef>
                <a:spcPts val="300"/>
              </a:spcBef>
              <a:defRPr sz="1800"/>
            </a:lvl2pPr>
            <a:lvl3pPr algn="ctr">
              <a:spcBef>
                <a:spcPts val="300"/>
              </a:spcBef>
              <a:defRPr sz="1800"/>
            </a:lvl3pPr>
            <a:lvl4pPr algn="ctr">
              <a:spcBef>
                <a:spcPts val="300"/>
              </a:spcBef>
              <a:defRPr sz="1800"/>
            </a:lvl4pPr>
            <a:lvl5pPr algn="ctr">
              <a:spcBef>
                <a:spcPts val="300"/>
              </a:spcBef>
              <a:defRPr sz="18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3" name="Corpo livello uno…"/>
          <p:cNvSpPr txBox="1"/>
          <p:nvPr>
            <p:ph type="body" idx="1"/>
          </p:nvPr>
        </p:nvSpPr>
        <p:spPr>
          <a:xfrm>
            <a:off x="457200" y="1200150"/>
            <a:ext cx="8229600" cy="3725682"/>
          </a:xfrm>
          <a:prstGeom prst="rect">
            <a:avLst/>
          </a:prstGeom>
        </p:spPr>
        <p:txBody>
          <a:bodyPr/>
          <a:lstStyle>
            <a:lvl1pPr marL="457200" indent="-419100">
              <a:spcBef>
                <a:spcPts val="600"/>
              </a:spcBef>
              <a:buClr>
                <a:srgbClr val="000000"/>
              </a:buClr>
              <a:buSzPts val="3000"/>
              <a:buChar char="●"/>
            </a:lvl1pPr>
            <a:lvl2pPr marL="1009650" indent="-476250">
              <a:spcBef>
                <a:spcPts val="600"/>
              </a:spcBef>
              <a:buClr>
                <a:srgbClr val="000000"/>
              </a:buClr>
              <a:buSzPts val="3000"/>
              <a:buChar char="○"/>
            </a:lvl2pPr>
            <a:lvl3pPr marL="1466850" indent="-476250">
              <a:spcBef>
                <a:spcPts val="600"/>
              </a:spcBef>
              <a:buClr>
                <a:srgbClr val="000000"/>
              </a:buClr>
              <a:buSzPts val="3000"/>
              <a:buChar char="■"/>
            </a:lvl3pPr>
            <a:lvl4pPr marL="2057400" indent="-571500">
              <a:spcBef>
                <a:spcPts val="600"/>
              </a:spcBef>
              <a:buClr>
                <a:srgbClr val="000000"/>
              </a:buClr>
              <a:buSzPts val="3000"/>
              <a:buChar char="●"/>
            </a:lvl4pPr>
            <a:lvl5pPr marL="2514600" indent="-571500">
              <a:spcBef>
                <a:spcPts val="600"/>
              </a:spcBef>
              <a:buClr>
                <a:srgbClr val="000000"/>
              </a:buClr>
              <a:buSzPts val="3000"/>
              <a:buChar char="○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4" name="Numero diapositiva"/>
          <p:cNvSpPr txBox="1"/>
          <p:nvPr>
            <p:ph type="sldNum" sz="quarter" idx="2"/>
          </p:nvPr>
        </p:nvSpPr>
        <p:spPr>
          <a:xfrm>
            <a:off x="8726299" y="4762639"/>
            <a:ext cx="379192" cy="36794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bg>
      <p:bgPr>
        <a:gradFill flip="none" rotWithShape="1">
          <a:gsLst>
            <a:gs pos="0">
              <a:srgbClr val="98BFE6"/>
            </a:gs>
            <a:gs pos="100000">
              <a:srgbClr val="FFFFFF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ttangolo arrotondato"/>
          <p:cNvSpPr/>
          <p:nvPr/>
        </p:nvSpPr>
        <p:spPr>
          <a:xfrm>
            <a:off x="1233990" y="1430566"/>
            <a:ext cx="6676020" cy="952501"/>
          </a:xfrm>
          <a:prstGeom prst="roundRect">
            <a:avLst>
              <a:gd name="adj" fmla="val 15000"/>
            </a:avLst>
          </a:prstGeom>
          <a:solidFill>
            <a:srgbClr val="1B4587"/>
          </a:solidFill>
          <a:ln w="3175">
            <a:solidFill>
              <a:srgbClr val="1B4587"/>
            </a:solidFill>
            <a:miter/>
          </a:ln>
        </p:spPr>
        <p:txBody>
          <a:bodyPr lIns="34289" tIns="34289" rIns="34289" bIns="34289" anchor="ctr"/>
          <a:lstStyle/>
          <a:p>
            <a:pPr defTabSz="685800">
              <a:defRPr sz="12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2" name="Titolo Testo"/>
          <p:cNvSpPr txBox="1"/>
          <p:nvPr>
            <p:ph type="title"/>
          </p:nvPr>
        </p:nvSpPr>
        <p:spPr>
          <a:xfrm>
            <a:off x="1067240" y="1370409"/>
            <a:ext cx="7009520" cy="1072815"/>
          </a:xfrm>
          <a:prstGeom prst="rect">
            <a:avLst/>
          </a:prstGeom>
          <a:effectLst>
            <a:outerShdw sx="100000" sy="100000" kx="0" ky="0" algn="b" rotWithShape="0" blurRad="76200" dist="12700" dir="5400000">
              <a:srgbClr val="000000">
                <a:alpha val="75000"/>
              </a:srgbClr>
            </a:outerShdw>
          </a:effectLst>
        </p:spPr>
        <p:txBody>
          <a:bodyPr lIns="34289" tIns="34289" rIns="34289" bIns="34289" anchor="ctr"/>
          <a:lstStyle>
            <a:lvl1pPr algn="ctr" defTabSz="685800">
              <a:lnSpc>
                <a:spcPct val="90000"/>
              </a:lnSpc>
              <a:defRPr cap="small" sz="4400">
                <a:solidFill>
                  <a:srgbClr val="FFFFFF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73" name="Rettangolo"/>
          <p:cNvSpPr/>
          <p:nvPr/>
        </p:nvSpPr>
        <p:spPr>
          <a:xfrm>
            <a:off x="-19873" y="4797789"/>
            <a:ext cx="9183746" cy="398037"/>
          </a:xfrm>
          <a:prstGeom prst="rect">
            <a:avLst/>
          </a:prstGeom>
          <a:solidFill>
            <a:srgbClr val="1C4587"/>
          </a:solidFill>
          <a:ln w="3175">
            <a:solidFill>
              <a:srgbClr val="1C4587"/>
            </a:solidFill>
            <a:miter/>
          </a:ln>
        </p:spPr>
        <p:txBody>
          <a:bodyPr lIns="34289" tIns="34289" rIns="34289" bIns="34289" anchor="ctr"/>
          <a:lstStyle/>
          <a:p>
            <a:pPr defTabSz="685800">
              <a:defRPr sz="12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74" name="logo_full.png" descr="logo_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261" y="4799176"/>
            <a:ext cx="334062" cy="33406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0" dir="5400000">
              <a:srgbClr val="1C4587"/>
            </a:outerShdw>
          </a:effectLst>
        </p:spPr>
      </p:pic>
      <p:sp>
        <p:nvSpPr>
          <p:cNvPr id="75" name="Maurizio Del Magno"/>
          <p:cNvSpPr txBox="1"/>
          <p:nvPr/>
        </p:nvSpPr>
        <p:spPr>
          <a:xfrm>
            <a:off x="333570" y="4940229"/>
            <a:ext cx="1072576" cy="226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68" tIns="68568" rIns="68568" bIns="68568">
            <a:spAutoFit/>
          </a:bodyPr>
          <a:lstStyle>
            <a:lvl1pPr algn="ctr" defTabSz="685800">
              <a:defRPr sz="600">
                <a:solidFill>
                  <a:srgbClr val="F79901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pic>
        <p:nvPicPr>
          <p:cNvPr id="76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46736" y="4687806"/>
            <a:ext cx="1252559" cy="40756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0" dir="5400000">
              <a:srgbClr val="1C4587"/>
            </a:outerShdw>
          </a:effectLst>
        </p:spPr>
      </p:pic>
      <p:pic>
        <p:nvPicPr>
          <p:cNvPr id="77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31328" y="54895"/>
            <a:ext cx="937218" cy="18528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52400" dist="0" dir="5400000">
              <a:srgbClr val="FFFFFF"/>
            </a:outerShdw>
          </a:effectLst>
        </p:spPr>
      </p:pic>
      <p:pic>
        <p:nvPicPr>
          <p:cNvPr id="78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059" y="44388"/>
            <a:ext cx="937218" cy="16346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52400" dist="0" dir="5400000">
              <a:srgbClr val="FFFFFF"/>
            </a:outerShdw>
          </a:effectLst>
        </p:spPr>
      </p:pic>
      <p:sp>
        <p:nvSpPr>
          <p:cNvPr id="79" name="Numero diapositiva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 lIns="34289" tIns="34289" rIns="34289" bIns="34289"/>
          <a:lstStyle>
            <a:lvl1pPr defTabSz="685800">
              <a:defRPr sz="9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actice2"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Numero diapositiva"/>
          <p:cNvSpPr txBox="1"/>
          <p:nvPr>
            <p:ph type="sldNum" sz="quarter" idx="2"/>
          </p:nvPr>
        </p:nvSpPr>
        <p:spPr>
          <a:xfrm>
            <a:off x="4480585" y="4902398"/>
            <a:ext cx="179258" cy="177632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308074">
              <a:defRPr sz="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b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/>
          <p:nvPr>
            <p:ph type="sldNum" sz="quarter" idx="2"/>
          </p:nvPr>
        </p:nvSpPr>
        <p:spPr>
          <a:xfrm>
            <a:off x="8726298" y="4762637"/>
            <a:ext cx="379192" cy="367950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3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3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4.tif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4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tif"/><Relationship Id="rId4" Type="http://schemas.openxmlformats.org/officeDocument/2006/relationships/image" Target="../media/image1.png"/><Relationship Id="rId5" Type="http://schemas.openxmlformats.org/officeDocument/2006/relationships/image" Target="../media/image4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4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eg"/><Relationship Id="rId4" Type="http://schemas.openxmlformats.org/officeDocument/2006/relationships/image" Target="../media/image1.png"/><Relationship Id="rId5" Type="http://schemas.openxmlformats.org/officeDocument/2006/relationships/image" Target="../media/image4.tif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3.jpeg"/><Relationship Id="rId5" Type="http://schemas.openxmlformats.org/officeDocument/2006/relationships/image" Target="../media/image8.tif"/><Relationship Id="rId6" Type="http://schemas.openxmlformats.org/officeDocument/2006/relationships/image" Target="../media/image1.png"/><Relationship Id="rId7" Type="http://schemas.openxmlformats.org/officeDocument/2006/relationships/image" Target="../media/image4.tif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4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7" Type="http://schemas.openxmlformats.org/officeDocument/2006/relationships/image" Target="../media/image4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.jpeg"/><Relationship Id="rId7" Type="http://schemas.openxmlformats.org/officeDocument/2006/relationships/image" Target="../media/image1.png"/><Relationship Id="rId8" Type="http://schemas.openxmlformats.org/officeDocument/2006/relationships/image" Target="../media/image4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github.com/mauriziodm/iORM" TargetMode="External"/><Relationship Id="rId3" Type="http://schemas.openxmlformats.org/officeDocument/2006/relationships/image" Target="../media/image2.jpeg"/><Relationship Id="rId4" Type="http://schemas.openxmlformats.org/officeDocument/2006/relationships/image" Target="../media/image5.tif"/><Relationship Id="rId5" Type="http://schemas.openxmlformats.org/officeDocument/2006/relationships/hyperlink" Target="https://github.com/mauriziodm/DJSON" TargetMode="External"/><Relationship Id="rId6" Type="http://schemas.openxmlformats.org/officeDocument/2006/relationships/image" Target="../media/image6.tif"/><Relationship Id="rId7" Type="http://schemas.openxmlformats.org/officeDocument/2006/relationships/hyperlink" Target="http://facebook.com/maurizio.delmagno" TargetMode="External"/><Relationship Id="rId8" Type="http://schemas.openxmlformats.org/officeDocument/2006/relationships/image" Target="../media/image7.tif"/><Relationship Id="rId9" Type="http://schemas.openxmlformats.org/officeDocument/2006/relationships/hyperlink" Target="mailto:mauriziodm@levantesw.it?subject=" TargetMode="External"/><Relationship Id="rId10" Type="http://schemas.openxmlformats.org/officeDocument/2006/relationships/hyperlink" Target="mailto:mauriziodelmagno@gmail.com?subject=" TargetMode="External"/><Relationship Id="rId11" Type="http://schemas.openxmlformats.org/officeDocument/2006/relationships/image" Target="../media/image1.png"/><Relationship Id="rId12" Type="http://schemas.openxmlformats.org/officeDocument/2006/relationships/image" Target="../media/image1.jpeg"/><Relationship Id="rId13" Type="http://schemas.openxmlformats.org/officeDocument/2006/relationships/image" Target="../media/image4.tif"/><Relationship Id="rId14" Type="http://schemas.openxmlformats.org/officeDocument/2006/relationships/image" Target="../media/image2.png"/><Relationship Id="rId15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3.png"/><Relationship Id="rId3" Type="http://schemas.openxmlformats.org/officeDocument/2006/relationships/image" Target="../media/image4.jpe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tif"/><Relationship Id="rId5" Type="http://schemas.openxmlformats.org/officeDocument/2006/relationships/hyperlink" Target="https://git-scm.com/downloads" TargetMode="Externa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4.jpe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Relationship Id="rId3" Type="http://schemas.openxmlformats.org/officeDocument/2006/relationships/image" Target="../media/image9.tif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.jpeg"/><Relationship Id="rId3" Type="http://schemas.openxmlformats.org/officeDocument/2006/relationships/image" Target="../media/image9.tif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3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3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3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tif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6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6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6.png"/><Relationship Id="rId5" Type="http://schemas.openxmlformats.org/officeDocument/2006/relationships/image" Target="../media/image13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6.png"/><Relationship Id="rId5" Type="http://schemas.openxmlformats.org/officeDocument/2006/relationships/image" Target="../media/image10.tif"/><Relationship Id="rId6" Type="http://schemas.openxmlformats.org/officeDocument/2006/relationships/image" Target="../media/image13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tif"/><Relationship Id="rId3" Type="http://schemas.openxmlformats.org/officeDocument/2006/relationships/image" Target="../media/image4.jpeg"/><Relationship Id="rId4" Type="http://schemas.openxmlformats.org/officeDocument/2006/relationships/image" Target="../media/image16.png"/><Relationship Id="rId5" Type="http://schemas.openxmlformats.org/officeDocument/2006/relationships/image" Target="../media/image10.tif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3" Type="http://schemas.openxmlformats.org/officeDocument/2006/relationships/image" Target="../media/image9.tif"/><Relationship Id="rId4" Type="http://schemas.openxmlformats.org/officeDocument/2006/relationships/image" Target="../media/image16.png"/><Relationship Id="rId5" Type="http://schemas.openxmlformats.org/officeDocument/2006/relationships/image" Target="../media/image10.tif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4.tif"/><Relationship Id="rId5" Type="http://schemas.openxmlformats.org/officeDocument/2006/relationships/image" Target="../media/image1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github.com/mauriziodm/iORM" TargetMode="External"/><Relationship Id="rId3" Type="http://schemas.openxmlformats.org/officeDocument/2006/relationships/image" Target="../media/image2.jpeg"/><Relationship Id="rId4" Type="http://schemas.openxmlformats.org/officeDocument/2006/relationships/image" Target="../media/image5.tif"/><Relationship Id="rId5" Type="http://schemas.openxmlformats.org/officeDocument/2006/relationships/hyperlink" Target="https://github.com/mauriziodm/DJSON" TargetMode="External"/><Relationship Id="rId6" Type="http://schemas.openxmlformats.org/officeDocument/2006/relationships/image" Target="../media/image6.tif"/><Relationship Id="rId7" Type="http://schemas.openxmlformats.org/officeDocument/2006/relationships/hyperlink" Target="http://facebook.com/maurizio.delmagno" TargetMode="External"/><Relationship Id="rId8" Type="http://schemas.openxmlformats.org/officeDocument/2006/relationships/image" Target="../media/image7.tif"/><Relationship Id="rId9" Type="http://schemas.openxmlformats.org/officeDocument/2006/relationships/hyperlink" Target="mailto:mauriziodm@levantesw.it?subject=" TargetMode="External"/><Relationship Id="rId10" Type="http://schemas.openxmlformats.org/officeDocument/2006/relationships/hyperlink" Target="mailto:mauriziodelmagno@gmail.com?subject=" TargetMode="External"/><Relationship Id="rId11" Type="http://schemas.openxmlformats.org/officeDocument/2006/relationships/image" Target="../media/image1.png"/><Relationship Id="rId12" Type="http://schemas.openxmlformats.org/officeDocument/2006/relationships/image" Target="../media/image4.tif"/><Relationship Id="rId13" Type="http://schemas.openxmlformats.org/officeDocument/2006/relationships/image" Target="../media/image2.png"/><Relationship Id="rId14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4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4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Relationship Id="rId5" Type="http://schemas.openxmlformats.org/officeDocument/2006/relationships/image" Target="../media/image4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Doppio clic per modificare"/>
          <p:cNvSpPr txBox="1"/>
          <p:nvPr>
            <p:ph type="subTitle" idx="1"/>
          </p:nvPr>
        </p:nvSpPr>
        <p:spPr>
          <a:xfrm>
            <a:off x="-2728" y="0"/>
            <a:ext cx="9149456" cy="5143500"/>
          </a:xfrm>
          <a:prstGeom prst="rect">
            <a:avLst/>
          </a:prstGeom>
          <a:gradFill>
            <a:gsLst>
              <a:gs pos="31653">
                <a:srgbClr val="A7C4E5"/>
              </a:gs>
              <a:gs pos="100000">
                <a:srgbClr val="4F82C1"/>
              </a:gs>
            </a:gsLst>
            <a:lin ang="16200000"/>
          </a:gradFill>
        </p:spPr>
        <p:txBody>
          <a:bodyPr/>
          <a:lstStyle/>
          <a:p>
            <a:pPr algn="l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05" name="speaker: Maurizio Del Magno"/>
          <p:cNvSpPr txBox="1"/>
          <p:nvPr/>
        </p:nvSpPr>
        <p:spPr>
          <a:xfrm>
            <a:off x="3341747" y="4662668"/>
            <a:ext cx="2460506" cy="3606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1200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speaker: Maurizio Del Magno</a:t>
            </a:r>
          </a:p>
        </p:txBody>
      </p:sp>
      <p:sp>
        <p:nvSpPr>
          <p:cNvPr id="106" name="Build software better, together"/>
          <p:cNvSpPr txBox="1"/>
          <p:nvPr/>
        </p:nvSpPr>
        <p:spPr>
          <a:xfrm>
            <a:off x="1738165" y="3273825"/>
            <a:ext cx="5895964" cy="5384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2400">
                <a:solidFill>
                  <a:srgbClr val="414141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Build software better, together</a:t>
            </a:r>
          </a:p>
        </p:txBody>
      </p:sp>
      <p:sp>
        <p:nvSpPr>
          <p:cNvPr id="107" name="Rettangolo"/>
          <p:cNvSpPr/>
          <p:nvPr/>
        </p:nvSpPr>
        <p:spPr>
          <a:xfrm>
            <a:off x="1472096" y="1787862"/>
            <a:ext cx="6428102" cy="1249266"/>
          </a:xfrm>
          <a:prstGeom prst="rect">
            <a:avLst/>
          </a:prstGeom>
          <a:solidFill>
            <a:srgbClr val="274483"/>
          </a:solidFill>
          <a:ln w="25400">
            <a:solidFill>
              <a:srgbClr val="274483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" name="git"/>
          <p:cNvSpPr txBox="1"/>
          <p:nvPr/>
        </p:nvSpPr>
        <p:spPr>
          <a:xfrm>
            <a:off x="4465703" y="1682642"/>
            <a:ext cx="1262204" cy="156050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188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spcBef>
                <a:spcPts val="500"/>
              </a:spcBef>
              <a:defRPr b="1" sz="75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git</a:t>
            </a:r>
          </a:p>
        </p:txBody>
      </p:sp>
      <p:pic>
        <p:nvPicPr>
          <p:cNvPr id="109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rcRect l="166" t="152" r="300" b="351"/>
          <a:stretch>
            <a:fillRect/>
          </a:stretch>
        </p:blipFill>
        <p:spPr>
          <a:xfrm>
            <a:off x="3416092" y="1885842"/>
            <a:ext cx="1053704" cy="1053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22" y="0"/>
                </a:moveTo>
                <a:lnTo>
                  <a:pt x="10113" y="195"/>
                </a:lnTo>
                <a:cubicBezTo>
                  <a:pt x="9915" y="323"/>
                  <a:pt x="9328" y="860"/>
                  <a:pt x="8811" y="1384"/>
                </a:cubicBezTo>
                <a:lnTo>
                  <a:pt x="7875" y="2336"/>
                </a:lnTo>
                <a:lnTo>
                  <a:pt x="9063" y="3516"/>
                </a:lnTo>
                <a:lnTo>
                  <a:pt x="10251" y="4704"/>
                </a:lnTo>
                <a:lnTo>
                  <a:pt x="10828" y="4729"/>
                </a:lnTo>
                <a:cubicBezTo>
                  <a:pt x="11275" y="4743"/>
                  <a:pt x="11496" y="4806"/>
                  <a:pt x="11797" y="5005"/>
                </a:cubicBezTo>
                <a:cubicBezTo>
                  <a:pt x="12319" y="5351"/>
                  <a:pt x="12646" y="6007"/>
                  <a:pt x="12569" y="6568"/>
                </a:cubicBezTo>
                <a:lnTo>
                  <a:pt x="12513" y="6975"/>
                </a:lnTo>
                <a:lnTo>
                  <a:pt x="13635" y="8090"/>
                </a:lnTo>
                <a:lnTo>
                  <a:pt x="14766" y="9213"/>
                </a:lnTo>
                <a:lnTo>
                  <a:pt x="15409" y="9246"/>
                </a:lnTo>
                <a:cubicBezTo>
                  <a:pt x="15938" y="9276"/>
                  <a:pt x="16097" y="9334"/>
                  <a:pt x="16369" y="9563"/>
                </a:cubicBezTo>
                <a:cubicBezTo>
                  <a:pt x="17220" y="10280"/>
                  <a:pt x="17342" y="11248"/>
                  <a:pt x="16678" y="12037"/>
                </a:cubicBezTo>
                <a:cubicBezTo>
                  <a:pt x="16339" y="12440"/>
                  <a:pt x="15945" y="12619"/>
                  <a:pt x="15401" y="12623"/>
                </a:cubicBezTo>
                <a:cubicBezTo>
                  <a:pt x="14846" y="12627"/>
                  <a:pt x="14469" y="12447"/>
                  <a:pt x="14066" y="11988"/>
                </a:cubicBezTo>
                <a:cubicBezTo>
                  <a:pt x="13734" y="11609"/>
                  <a:pt x="13605" y="11140"/>
                  <a:pt x="13692" y="10597"/>
                </a:cubicBezTo>
                <a:cubicBezTo>
                  <a:pt x="13749" y="10242"/>
                  <a:pt x="13731" y="10218"/>
                  <a:pt x="12716" y="9205"/>
                </a:cubicBezTo>
                <a:lnTo>
                  <a:pt x="11683" y="8171"/>
                </a:lnTo>
                <a:lnTo>
                  <a:pt x="11715" y="11077"/>
                </a:lnTo>
                <a:lnTo>
                  <a:pt x="11748" y="13990"/>
                </a:lnTo>
                <a:lnTo>
                  <a:pt x="12024" y="14218"/>
                </a:lnTo>
                <a:cubicBezTo>
                  <a:pt x="12412" y="14544"/>
                  <a:pt x="12635" y="15195"/>
                  <a:pt x="12553" y="15740"/>
                </a:cubicBezTo>
                <a:cubicBezTo>
                  <a:pt x="12469" y="16303"/>
                  <a:pt x="11841" y="16974"/>
                  <a:pt x="11252" y="17124"/>
                </a:cubicBezTo>
                <a:cubicBezTo>
                  <a:pt x="10252" y="17378"/>
                  <a:pt x="9128" y="16494"/>
                  <a:pt x="9128" y="15455"/>
                </a:cubicBezTo>
                <a:cubicBezTo>
                  <a:pt x="9128" y="14993"/>
                  <a:pt x="9438" y="14412"/>
                  <a:pt x="9852" y="14096"/>
                </a:cubicBezTo>
                <a:lnTo>
                  <a:pt x="10186" y="13836"/>
                </a:lnTo>
                <a:lnTo>
                  <a:pt x="10186" y="10922"/>
                </a:lnTo>
                <a:lnTo>
                  <a:pt x="10186" y="8008"/>
                </a:lnTo>
                <a:lnTo>
                  <a:pt x="9901" y="7797"/>
                </a:lnTo>
                <a:cubicBezTo>
                  <a:pt x="9741" y="7679"/>
                  <a:pt x="9494" y="7398"/>
                  <a:pt x="9356" y="7178"/>
                </a:cubicBezTo>
                <a:cubicBezTo>
                  <a:pt x="9138" y="6833"/>
                  <a:pt x="9109" y="6710"/>
                  <a:pt x="9153" y="6234"/>
                </a:cubicBezTo>
                <a:lnTo>
                  <a:pt x="9201" y="5681"/>
                </a:lnTo>
                <a:lnTo>
                  <a:pt x="8030" y="4517"/>
                </a:lnTo>
                <a:lnTo>
                  <a:pt x="6858" y="3345"/>
                </a:lnTo>
                <a:lnTo>
                  <a:pt x="3572" y="6649"/>
                </a:lnTo>
                <a:cubicBezTo>
                  <a:pt x="1764" y="8467"/>
                  <a:pt x="210" y="10070"/>
                  <a:pt x="122" y="10214"/>
                </a:cubicBezTo>
                <a:cubicBezTo>
                  <a:pt x="59" y="10317"/>
                  <a:pt x="23" y="10558"/>
                  <a:pt x="0" y="11126"/>
                </a:cubicBezTo>
                <a:lnTo>
                  <a:pt x="195" y="11427"/>
                </a:lnTo>
                <a:cubicBezTo>
                  <a:pt x="516" y="11923"/>
                  <a:pt x="9974" y="21331"/>
                  <a:pt x="10332" y="21510"/>
                </a:cubicBezTo>
                <a:cubicBezTo>
                  <a:pt x="10415" y="21552"/>
                  <a:pt x="10645" y="21578"/>
                  <a:pt x="10991" y="21600"/>
                </a:cubicBezTo>
                <a:cubicBezTo>
                  <a:pt x="11152" y="21582"/>
                  <a:pt x="11255" y="21563"/>
                  <a:pt x="11308" y="21535"/>
                </a:cubicBezTo>
                <a:cubicBezTo>
                  <a:pt x="11678" y="21343"/>
                  <a:pt x="21349" y="11668"/>
                  <a:pt x="21527" y="11313"/>
                </a:cubicBezTo>
                <a:cubicBezTo>
                  <a:pt x="21560" y="11246"/>
                  <a:pt x="21580" y="11083"/>
                  <a:pt x="21600" y="10833"/>
                </a:cubicBezTo>
                <a:cubicBezTo>
                  <a:pt x="21570" y="10528"/>
                  <a:pt x="21530" y="10351"/>
                  <a:pt x="21462" y="10222"/>
                </a:cubicBezTo>
                <a:cubicBezTo>
                  <a:pt x="21255" y="9835"/>
                  <a:pt x="11898" y="428"/>
                  <a:pt x="11422" y="130"/>
                </a:cubicBezTo>
                <a:cubicBezTo>
                  <a:pt x="11311" y="60"/>
                  <a:pt x="11091" y="23"/>
                  <a:pt x="10422" y="0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76200" dist="18808" dir="5400000">
              <a:srgbClr val="000000"/>
            </a:outerShdw>
          </a:effectLst>
        </p:spPr>
      </p:pic>
      <p:pic>
        <p:nvPicPr>
          <p:cNvPr id="110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8170" y="541511"/>
            <a:ext cx="4047660" cy="76059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12700" dir="5400000">
              <a:srgbClr val="FFFFFF"/>
            </a:outerShdw>
          </a:effectLst>
        </p:spPr>
      </p:pic>
      <p:grpSp>
        <p:nvGrpSpPr>
          <p:cNvPr id="114" name="Gruppo"/>
          <p:cNvGrpSpPr/>
          <p:nvPr/>
        </p:nvGrpSpPr>
        <p:grpSpPr>
          <a:xfrm>
            <a:off x="3417603" y="4146952"/>
            <a:ext cx="2537087" cy="503339"/>
            <a:chOff x="0" y="0"/>
            <a:chExt cx="2537085" cy="503337"/>
          </a:xfrm>
        </p:grpSpPr>
        <p:pic>
          <p:nvPicPr>
            <p:cNvPr id="111" name="LEVANTE ROSSO.png" descr="LEVANTE ROSSO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05977" y="34968"/>
              <a:ext cx="524755" cy="433402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0" dir="5400000">
                <a:srgbClr val="000000">
                  <a:alpha val="16815"/>
                </a:srgbClr>
              </a:outerShdw>
            </a:effectLst>
          </p:spPr>
        </p:pic>
        <p:pic>
          <p:nvPicPr>
            <p:cNvPr id="112" name="logo_full.png" descr="logo_full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21520635">
              <a:off x="5614" y="5614"/>
              <a:ext cx="492110" cy="4921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3" name="logo_wintech_2018_by_onix_vectorized.png" descr="logo_wintech_2018_by_onix_vectorized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595239" y="82518"/>
              <a:ext cx="941847" cy="3104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7971">
              <a:srgbClr val="FFFFFF"/>
            </a:gs>
            <a:gs pos="84333">
              <a:srgbClr val="B7C49A"/>
            </a:gs>
            <a:gs pos="100000">
              <a:schemeClr val="accent3">
                <a:lumOff val="-9294"/>
              </a:schemeClr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07" name="Git memorizza snapshots del filesystem"/>
          <p:cNvSpPr txBox="1"/>
          <p:nvPr/>
        </p:nvSpPr>
        <p:spPr>
          <a:xfrm>
            <a:off x="267220" y="1487650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1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Git memorizza snapshots del filesystem</a:t>
            </a:r>
          </a:p>
        </p:txBody>
      </p:sp>
      <p:sp>
        <p:nvSpPr>
          <p:cNvPr id="408" name="Commit   =   foto/snapshot dello stato del filesystem in un dato istante"/>
          <p:cNvSpPr txBox="1"/>
          <p:nvPr/>
        </p:nvSpPr>
        <p:spPr>
          <a:xfrm>
            <a:off x="267220" y="1918283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Commit</a:t>
            </a:r>
            <a:r>
              <a:t>   =   foto/snapshot dello stato del filesystem in un dato istante</a:t>
            </a:r>
          </a:p>
        </p:txBody>
      </p:sp>
      <p:sp>
        <p:nvSpPr>
          <p:cNvPr id="409" name="Repository   =   Stream di snapshots"/>
          <p:cNvSpPr txBox="1"/>
          <p:nvPr/>
        </p:nvSpPr>
        <p:spPr>
          <a:xfrm>
            <a:off x="267220" y="2336678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rPr b="1"/>
              <a:t>Repository</a:t>
            </a:r>
            <a:r>
              <a:t>   =   Stream di snapshots</a:t>
            </a:r>
          </a:p>
        </p:txBody>
      </p:sp>
      <p:pic>
        <p:nvPicPr>
          <p:cNvPr id="410" name="Schermata 2019-05-06 alle 08.32.49.png" descr="Schermata 2019-05-06 alle 08.32.4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64800" y="2883001"/>
            <a:ext cx="5014400" cy="1989842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Rettangolo"/>
          <p:cNvSpPr/>
          <p:nvPr/>
        </p:nvSpPr>
        <p:spPr>
          <a:xfrm>
            <a:off x="2072185" y="3568965"/>
            <a:ext cx="962348" cy="1286549"/>
          </a:xfrm>
          <a:prstGeom prst="rect">
            <a:avLst/>
          </a:prstGeom>
          <a:solidFill>
            <a:srgbClr val="E20000">
              <a:alpha val="6801"/>
            </a:srgbClr>
          </a:solidFill>
          <a:ln w="6350">
            <a:solidFill>
              <a:srgbClr val="A80002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grpSp>
        <p:nvGrpSpPr>
          <p:cNvPr id="414" name="Gruppo"/>
          <p:cNvGrpSpPr/>
          <p:nvPr/>
        </p:nvGrpSpPr>
        <p:grpSpPr>
          <a:xfrm>
            <a:off x="2076488" y="3101782"/>
            <a:ext cx="4991024" cy="1754821"/>
            <a:chOff x="0" y="0"/>
            <a:chExt cx="4991022" cy="1754820"/>
          </a:xfrm>
        </p:grpSpPr>
        <p:sp>
          <p:nvSpPr>
            <p:cNvPr id="412" name="Rettangolo"/>
            <p:cNvSpPr/>
            <p:nvPr/>
          </p:nvSpPr>
          <p:spPr>
            <a:xfrm>
              <a:off x="0" y="0"/>
              <a:ext cx="4991023" cy="1754821"/>
            </a:xfrm>
            <a:prstGeom prst="rect">
              <a:avLst/>
            </a:prstGeom>
            <a:solidFill>
              <a:srgbClr val="E20000">
                <a:alpha val="6801"/>
              </a:srgbClr>
            </a:solidFill>
            <a:ln w="6350" cap="flat">
              <a:solidFill>
                <a:srgbClr val="A80002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3" name="Linea"/>
            <p:cNvSpPr/>
            <p:nvPr/>
          </p:nvSpPr>
          <p:spPr>
            <a:xfrm>
              <a:off x="1057591" y="902810"/>
              <a:ext cx="2875841" cy="1"/>
            </a:xfrm>
            <a:prstGeom prst="line">
              <a:avLst/>
            </a:prstGeom>
            <a:noFill/>
            <a:ln w="88900" cap="flat">
              <a:solidFill>
                <a:srgbClr val="B3030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415" name="Snapshots, Not Differences"/>
          <p:cNvSpPr txBox="1"/>
          <p:nvPr/>
        </p:nvSpPr>
        <p:spPr>
          <a:xfrm>
            <a:off x="141637" y="192640"/>
            <a:ext cx="8860726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S</a:t>
            </a:r>
            <a:r>
              <a:rPr sz="3600"/>
              <a:t>napshots</a:t>
            </a:r>
            <a:r>
              <a:t>, </a:t>
            </a:r>
            <a:r>
              <a:rPr sz="5200"/>
              <a:t>N</a:t>
            </a:r>
            <a:r>
              <a:rPr sz="3600"/>
              <a:t>ot</a:t>
            </a:r>
            <a:r>
              <a:t> </a:t>
            </a:r>
            <a:r>
              <a:rPr sz="5200"/>
              <a:t>D</a:t>
            </a:r>
            <a:r>
              <a:rPr sz="3600"/>
              <a:t>ifferences</a:t>
            </a:r>
          </a:p>
        </p:txBody>
      </p:sp>
      <p:pic>
        <p:nvPicPr>
          <p:cNvPr id="416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418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19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4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path" nodeType="click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111281 -0.000000" origin="layout" pathEditMode="relative">
                                      <p:cBhvr>
                                        <p:cTn id="26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path" nodeType="click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111281 -0.000000 L 0.222562 -0.000000" origin="layout" pathEditMode="relative">
                                      <p:cBhvr>
                                        <p:cTn id="30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222562 -0.000000 L 0.332454 -0.000000" origin="layout" pathEditMode="relative">
                                      <p:cBhvr>
                                        <p:cTn id="34" dur="1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xit" nodeType="click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8" dur="500" fill="hold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4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xit" nodeType="click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3" dur="600" fill="hold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1" grpId="4"/>
      <p:bldP build="whole" bldLvl="1" animBg="1" rev="0" advAuto="0" spid="409" grpId="9"/>
      <p:bldP build="whole" bldLvl="1" animBg="1" rev="0" advAuto="0" spid="411" grpId="8"/>
      <p:bldP build="whole" bldLvl="1" animBg="1" rev="0" advAuto="0" spid="408" grpId="3"/>
      <p:bldP build="whole" bldLvl="1" animBg="1" rev="0" advAuto="0" spid="414" grpId="10"/>
      <p:bldP build="whole" bldLvl="1" animBg="1" rev="0" advAuto="0" spid="414" grpId="11"/>
      <p:bldP build="whole" bldLvl="1" animBg="1" rev="0" advAuto="0" spid="418" grpId="12"/>
      <p:bldP build="whole" bldLvl="1" animBg="1" rev="0" advAuto="0" spid="410" grpId="2"/>
      <p:bldP build="whole" bldLvl="1" animBg="1" rev="0" advAuto="0" spid="40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8260">
              <a:srgbClr val="FFFFFF"/>
            </a:gs>
            <a:gs pos="84440">
              <a:srgbClr val="B7C49A"/>
            </a:gs>
            <a:gs pos="100000">
              <a:schemeClr val="accent3">
                <a:lumOff val="-9294"/>
              </a:schemeClr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24" name="Più simile a un mini-filesystem…"/>
          <p:cNvSpPr txBox="1"/>
          <p:nvPr/>
        </p:nvSpPr>
        <p:spPr>
          <a:xfrm>
            <a:off x="267220" y="1751329"/>
            <a:ext cx="8609560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Più simile a un </a:t>
            </a:r>
            <a:r>
              <a:rPr sz="2000"/>
              <a:t>mini-filesystem</a:t>
            </a:r>
            <a:r>
              <a:t>…</a:t>
            </a:r>
          </a:p>
        </p:txBody>
      </p:sp>
      <p:sp>
        <p:nvSpPr>
          <p:cNvPr id="425" name="… con tools aggiuntivi particolarmente potenti."/>
          <p:cNvSpPr txBox="1"/>
          <p:nvPr/>
        </p:nvSpPr>
        <p:spPr>
          <a:xfrm>
            <a:off x="267220" y="2357131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1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… con tools aggiuntivi particolarmente potenti.</a:t>
            </a:r>
          </a:p>
        </p:txBody>
      </p:sp>
      <p:sp>
        <p:nvSpPr>
          <p:cNvPr id="426" name="(Linus Torvalds)"/>
          <p:cNvSpPr txBox="1"/>
          <p:nvPr/>
        </p:nvSpPr>
        <p:spPr>
          <a:xfrm>
            <a:off x="267220" y="2962932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(Linus Torvalds)</a:t>
            </a:r>
          </a:p>
        </p:txBody>
      </p:sp>
      <p:sp>
        <p:nvSpPr>
          <p:cNvPr id="427" name="Snapshots, Not Differences"/>
          <p:cNvSpPr txBox="1"/>
          <p:nvPr/>
        </p:nvSpPr>
        <p:spPr>
          <a:xfrm>
            <a:off x="141637" y="192640"/>
            <a:ext cx="8860726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S</a:t>
            </a:r>
            <a:r>
              <a:rPr sz="3600"/>
              <a:t>napshots</a:t>
            </a:r>
            <a:r>
              <a:t>, </a:t>
            </a:r>
            <a:r>
              <a:rPr sz="5200"/>
              <a:t>N</a:t>
            </a:r>
            <a:r>
              <a:rPr sz="3600"/>
              <a:t>ot</a:t>
            </a:r>
            <a:r>
              <a:t> </a:t>
            </a:r>
            <a:r>
              <a:rPr sz="5200"/>
              <a:t>D</a:t>
            </a:r>
            <a:r>
              <a:rPr sz="3600"/>
              <a:t>ifferences</a:t>
            </a:r>
          </a:p>
        </p:txBody>
      </p:sp>
      <p:pic>
        <p:nvPicPr>
          <p:cNvPr id="42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82864" y="3649075"/>
            <a:ext cx="778114" cy="1244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9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430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431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32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4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8" grpId="4"/>
      <p:bldP build="whole" bldLvl="1" animBg="1" rev="0" advAuto="0" spid="424" grpId="1"/>
      <p:bldP build="whole" bldLvl="1" animBg="1" rev="0" advAuto="0" spid="426" grpId="3"/>
      <p:bldP build="whole" bldLvl="1" animBg="1" rev="0" advAuto="0" spid="425" grpId="2"/>
      <p:bldP build="whole" bldLvl="1" animBg="1" rev="0" advAuto="0" spid="431" grpId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7846">
              <a:srgbClr val="FFFFFF"/>
            </a:gs>
            <a:gs pos="83833">
              <a:srgbClr val="D6BF96"/>
            </a:gs>
            <a:gs pos="100000">
              <a:schemeClr val="accent2">
                <a:satOff val="-8846"/>
                <a:lumOff val="-10705"/>
              </a:schemeClr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37" name="Nearly Every Operation Is Local"/>
          <p:cNvSpPr txBox="1"/>
          <p:nvPr/>
        </p:nvSpPr>
        <p:spPr>
          <a:xfrm>
            <a:off x="141637" y="192640"/>
            <a:ext cx="8860726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N</a:t>
            </a:r>
            <a:r>
              <a:rPr sz="3600"/>
              <a:t>early</a:t>
            </a:r>
            <a:r>
              <a:rPr sz="4000"/>
              <a:t> </a:t>
            </a:r>
            <a:r>
              <a:rPr sz="5200"/>
              <a:t>E</a:t>
            </a:r>
            <a:r>
              <a:rPr sz="3600"/>
              <a:t>very</a:t>
            </a:r>
            <a:r>
              <a:t> </a:t>
            </a:r>
            <a:r>
              <a:rPr sz="5200"/>
              <a:t>O</a:t>
            </a:r>
            <a:r>
              <a:rPr sz="3600"/>
              <a:t>peration</a:t>
            </a:r>
            <a:r>
              <a:t> </a:t>
            </a:r>
            <a:r>
              <a:rPr sz="5200"/>
              <a:t>I</a:t>
            </a:r>
            <a:r>
              <a:rPr sz="3600"/>
              <a:t>s</a:t>
            </a:r>
            <a:r>
              <a:rPr sz="4000"/>
              <a:t> </a:t>
            </a:r>
            <a:r>
              <a:rPr sz="5200"/>
              <a:t>L</a:t>
            </a:r>
            <a:r>
              <a:rPr sz="3600"/>
              <a:t>ocal</a:t>
            </a:r>
          </a:p>
        </p:txBody>
      </p:sp>
      <p:sp>
        <p:nvSpPr>
          <p:cNvPr id="438" name="Quasi ogni operazione è locale (non ha bisogno di accedere a info remote)…"/>
          <p:cNvSpPr txBox="1"/>
          <p:nvPr>
            <p:ph type="body" idx="1"/>
          </p:nvPr>
        </p:nvSpPr>
        <p:spPr>
          <a:xfrm>
            <a:off x="457199" y="1509568"/>
            <a:ext cx="8358297" cy="2908596"/>
          </a:xfrm>
          <a:prstGeom prst="rect">
            <a:avLst/>
          </a:prstGeom>
        </p:spPr>
        <p:txBody>
          <a:bodyPr/>
          <a:lstStyle/>
          <a:p>
            <a:pPr marL="457200" indent="-342900">
              <a:spcBef>
                <a:spcPts val="29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Quasi ogni operazione è locale </a:t>
            </a:r>
            <a:r>
              <a:rPr b="0" i="1" sz="1100"/>
              <a:t>(non ha bisogno di accedere a info remote)</a:t>
            </a:r>
            <a:endParaRPr b="0" i="1" sz="1100"/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Scorrere la storia del progetto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Ripristinare una versione precedente (checkout)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Commit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Branch, Merge</a:t>
            </a:r>
          </a:p>
          <a:p>
            <a:pPr marL="457200" indent="-342900">
              <a:spcBef>
                <a:spcPts val="8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Lavorare offline </a:t>
            </a:r>
            <a:r>
              <a:rPr b="0" i="1" sz="1100"/>
              <a:t>(es: develop, commit, branch, merge, stash, patch… upload differito)</a:t>
            </a:r>
            <a:endParaRPr b="0" i="1"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Aereo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Treno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Off-VPN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In caso di guasti o comunque senza connessione per qualunque motivo</a:t>
            </a:r>
          </a:p>
        </p:txBody>
      </p:sp>
      <p:pic>
        <p:nvPicPr>
          <p:cNvPr id="439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rcRect l="5265" t="364" r="0" b="108"/>
          <a:stretch>
            <a:fillRect/>
          </a:stretch>
        </p:blipFill>
        <p:spPr>
          <a:xfrm>
            <a:off x="4000332" y="4013589"/>
            <a:ext cx="1143318" cy="924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9" h="21600" fill="norm" stroke="1" extrusionOk="0">
                <a:moveTo>
                  <a:pt x="10193" y="0"/>
                </a:moveTo>
                <a:cubicBezTo>
                  <a:pt x="10083" y="8"/>
                  <a:pt x="9762" y="10"/>
                  <a:pt x="9732" y="19"/>
                </a:cubicBezTo>
                <a:cubicBezTo>
                  <a:pt x="9729" y="20"/>
                  <a:pt x="9727" y="26"/>
                  <a:pt x="9725" y="28"/>
                </a:cubicBezTo>
                <a:cubicBezTo>
                  <a:pt x="9642" y="85"/>
                  <a:pt x="8732" y="289"/>
                  <a:pt x="7703" y="482"/>
                </a:cubicBezTo>
                <a:cubicBezTo>
                  <a:pt x="7473" y="526"/>
                  <a:pt x="7336" y="547"/>
                  <a:pt x="7147" y="584"/>
                </a:cubicBezTo>
                <a:cubicBezTo>
                  <a:pt x="6697" y="676"/>
                  <a:pt x="6390" y="753"/>
                  <a:pt x="6143" y="816"/>
                </a:cubicBezTo>
                <a:cubicBezTo>
                  <a:pt x="5989" y="857"/>
                  <a:pt x="5802" y="897"/>
                  <a:pt x="5697" y="937"/>
                </a:cubicBezTo>
                <a:cubicBezTo>
                  <a:pt x="5693" y="938"/>
                  <a:pt x="5693" y="935"/>
                  <a:pt x="5689" y="937"/>
                </a:cubicBezTo>
                <a:cubicBezTo>
                  <a:pt x="5520" y="1001"/>
                  <a:pt x="5408" y="1073"/>
                  <a:pt x="5330" y="1150"/>
                </a:cubicBezTo>
                <a:cubicBezTo>
                  <a:pt x="5326" y="1154"/>
                  <a:pt x="5320" y="1155"/>
                  <a:pt x="5316" y="1159"/>
                </a:cubicBezTo>
                <a:cubicBezTo>
                  <a:pt x="5252" y="1227"/>
                  <a:pt x="5222" y="1311"/>
                  <a:pt x="5191" y="1400"/>
                </a:cubicBezTo>
                <a:cubicBezTo>
                  <a:pt x="5186" y="1415"/>
                  <a:pt x="5174" y="1423"/>
                  <a:pt x="5169" y="1438"/>
                </a:cubicBezTo>
                <a:cubicBezTo>
                  <a:pt x="5110" y="1642"/>
                  <a:pt x="5104" y="1881"/>
                  <a:pt x="5140" y="2096"/>
                </a:cubicBezTo>
                <a:cubicBezTo>
                  <a:pt x="5140" y="2097"/>
                  <a:pt x="5140" y="2104"/>
                  <a:pt x="5140" y="2105"/>
                </a:cubicBezTo>
                <a:cubicBezTo>
                  <a:pt x="5185" y="2327"/>
                  <a:pt x="5275" y="2521"/>
                  <a:pt x="5396" y="2625"/>
                </a:cubicBezTo>
                <a:cubicBezTo>
                  <a:pt x="5397" y="2626"/>
                  <a:pt x="5403" y="2633"/>
                  <a:pt x="5404" y="2634"/>
                </a:cubicBezTo>
                <a:cubicBezTo>
                  <a:pt x="5573" y="2771"/>
                  <a:pt x="5846" y="2789"/>
                  <a:pt x="6488" y="2699"/>
                </a:cubicBezTo>
                <a:cubicBezTo>
                  <a:pt x="6846" y="2646"/>
                  <a:pt x="7297" y="2569"/>
                  <a:pt x="7908" y="2448"/>
                </a:cubicBezTo>
                <a:cubicBezTo>
                  <a:pt x="7922" y="2446"/>
                  <a:pt x="7938" y="2451"/>
                  <a:pt x="7952" y="2448"/>
                </a:cubicBezTo>
                <a:lnTo>
                  <a:pt x="8128" y="2411"/>
                </a:lnTo>
                <a:lnTo>
                  <a:pt x="9219" y="2189"/>
                </a:lnTo>
                <a:lnTo>
                  <a:pt x="9227" y="2189"/>
                </a:lnTo>
                <a:lnTo>
                  <a:pt x="9241" y="2189"/>
                </a:lnTo>
                <a:lnTo>
                  <a:pt x="9981" y="2040"/>
                </a:lnTo>
                <a:lnTo>
                  <a:pt x="9996" y="2040"/>
                </a:lnTo>
                <a:lnTo>
                  <a:pt x="10955" y="2847"/>
                </a:lnTo>
                <a:lnTo>
                  <a:pt x="10984" y="2875"/>
                </a:lnTo>
                <a:lnTo>
                  <a:pt x="11687" y="3459"/>
                </a:lnTo>
                <a:cubicBezTo>
                  <a:pt x="13123" y="4654"/>
                  <a:pt x="13451" y="4878"/>
                  <a:pt x="13731" y="4878"/>
                </a:cubicBezTo>
                <a:cubicBezTo>
                  <a:pt x="13982" y="4878"/>
                  <a:pt x="14182" y="4746"/>
                  <a:pt x="14317" y="4544"/>
                </a:cubicBezTo>
                <a:cubicBezTo>
                  <a:pt x="14318" y="4542"/>
                  <a:pt x="14323" y="4538"/>
                  <a:pt x="14324" y="4535"/>
                </a:cubicBezTo>
                <a:cubicBezTo>
                  <a:pt x="14325" y="4533"/>
                  <a:pt x="14323" y="4528"/>
                  <a:pt x="14324" y="4526"/>
                </a:cubicBezTo>
                <a:cubicBezTo>
                  <a:pt x="14387" y="4427"/>
                  <a:pt x="14429" y="4309"/>
                  <a:pt x="14456" y="4192"/>
                </a:cubicBezTo>
                <a:cubicBezTo>
                  <a:pt x="14462" y="4166"/>
                  <a:pt x="14474" y="4145"/>
                  <a:pt x="14478" y="4118"/>
                </a:cubicBezTo>
                <a:cubicBezTo>
                  <a:pt x="14497" y="3995"/>
                  <a:pt x="14493" y="3863"/>
                  <a:pt x="14471" y="3738"/>
                </a:cubicBezTo>
                <a:cubicBezTo>
                  <a:pt x="14463" y="3696"/>
                  <a:pt x="14453" y="3658"/>
                  <a:pt x="14441" y="3617"/>
                </a:cubicBezTo>
                <a:cubicBezTo>
                  <a:pt x="14441" y="3615"/>
                  <a:pt x="14442" y="3610"/>
                  <a:pt x="14441" y="3608"/>
                </a:cubicBezTo>
                <a:cubicBezTo>
                  <a:pt x="14433" y="3580"/>
                  <a:pt x="14423" y="3552"/>
                  <a:pt x="14412" y="3524"/>
                </a:cubicBezTo>
                <a:cubicBezTo>
                  <a:pt x="14380" y="3446"/>
                  <a:pt x="14340" y="3372"/>
                  <a:pt x="14287" y="3302"/>
                </a:cubicBezTo>
                <a:cubicBezTo>
                  <a:pt x="14180" y="3157"/>
                  <a:pt x="13248" y="2342"/>
                  <a:pt x="12215" y="1484"/>
                </a:cubicBezTo>
                <a:cubicBezTo>
                  <a:pt x="12213" y="1483"/>
                  <a:pt x="12216" y="1476"/>
                  <a:pt x="12215" y="1475"/>
                </a:cubicBezTo>
                <a:cubicBezTo>
                  <a:pt x="12095" y="1376"/>
                  <a:pt x="12036" y="1331"/>
                  <a:pt x="11929" y="1243"/>
                </a:cubicBezTo>
                <a:cubicBezTo>
                  <a:pt x="11771" y="1113"/>
                  <a:pt x="11643" y="1018"/>
                  <a:pt x="11497" y="900"/>
                </a:cubicBezTo>
                <a:cubicBezTo>
                  <a:pt x="11359" y="789"/>
                  <a:pt x="11172" y="635"/>
                  <a:pt x="11058" y="547"/>
                </a:cubicBezTo>
                <a:cubicBezTo>
                  <a:pt x="10827" y="370"/>
                  <a:pt x="10677" y="265"/>
                  <a:pt x="10523" y="167"/>
                </a:cubicBezTo>
                <a:cubicBezTo>
                  <a:pt x="10482" y="141"/>
                  <a:pt x="10413" y="86"/>
                  <a:pt x="10377" y="65"/>
                </a:cubicBezTo>
                <a:cubicBezTo>
                  <a:pt x="10300" y="22"/>
                  <a:pt x="10250" y="18"/>
                  <a:pt x="10193" y="0"/>
                </a:cubicBezTo>
                <a:close/>
                <a:moveTo>
                  <a:pt x="18704" y="640"/>
                </a:moveTo>
                <a:cubicBezTo>
                  <a:pt x="18428" y="641"/>
                  <a:pt x="18174" y="704"/>
                  <a:pt x="17935" y="798"/>
                </a:cubicBezTo>
                <a:cubicBezTo>
                  <a:pt x="17854" y="832"/>
                  <a:pt x="17771" y="853"/>
                  <a:pt x="17693" y="900"/>
                </a:cubicBezTo>
                <a:cubicBezTo>
                  <a:pt x="17651" y="923"/>
                  <a:pt x="17617" y="957"/>
                  <a:pt x="17576" y="983"/>
                </a:cubicBezTo>
                <a:cubicBezTo>
                  <a:pt x="17424" y="1088"/>
                  <a:pt x="17270" y="1208"/>
                  <a:pt x="17136" y="1363"/>
                </a:cubicBezTo>
                <a:cubicBezTo>
                  <a:pt x="17008" y="1513"/>
                  <a:pt x="16901" y="1666"/>
                  <a:pt x="16807" y="1827"/>
                </a:cubicBezTo>
                <a:cubicBezTo>
                  <a:pt x="16724" y="1968"/>
                  <a:pt x="16660" y="2121"/>
                  <a:pt x="16602" y="2272"/>
                </a:cubicBezTo>
                <a:cubicBezTo>
                  <a:pt x="16582" y="2324"/>
                  <a:pt x="16567" y="2376"/>
                  <a:pt x="16550" y="2430"/>
                </a:cubicBezTo>
                <a:cubicBezTo>
                  <a:pt x="16446" y="2758"/>
                  <a:pt x="16384" y="3112"/>
                  <a:pt x="16382" y="3506"/>
                </a:cubicBezTo>
                <a:cubicBezTo>
                  <a:pt x="16381" y="3695"/>
                  <a:pt x="16396" y="3875"/>
                  <a:pt x="16419" y="4053"/>
                </a:cubicBezTo>
                <a:cubicBezTo>
                  <a:pt x="16442" y="4229"/>
                  <a:pt x="16470" y="4392"/>
                  <a:pt x="16514" y="4554"/>
                </a:cubicBezTo>
                <a:cubicBezTo>
                  <a:pt x="16515" y="4556"/>
                  <a:pt x="16521" y="4561"/>
                  <a:pt x="16521" y="4563"/>
                </a:cubicBezTo>
                <a:cubicBezTo>
                  <a:pt x="16566" y="4726"/>
                  <a:pt x="16617" y="4880"/>
                  <a:pt x="16682" y="5027"/>
                </a:cubicBezTo>
                <a:cubicBezTo>
                  <a:pt x="16744" y="5162"/>
                  <a:pt x="16816" y="5296"/>
                  <a:pt x="16895" y="5416"/>
                </a:cubicBezTo>
                <a:cubicBezTo>
                  <a:pt x="16975" y="5539"/>
                  <a:pt x="17062" y="5655"/>
                  <a:pt x="17158" y="5759"/>
                </a:cubicBezTo>
                <a:cubicBezTo>
                  <a:pt x="17233" y="5840"/>
                  <a:pt x="17317" y="5904"/>
                  <a:pt x="17400" y="5973"/>
                </a:cubicBezTo>
                <a:cubicBezTo>
                  <a:pt x="17433" y="5999"/>
                  <a:pt x="17462" y="6032"/>
                  <a:pt x="17495" y="6056"/>
                </a:cubicBezTo>
                <a:cubicBezTo>
                  <a:pt x="17530" y="6082"/>
                  <a:pt x="17569" y="6098"/>
                  <a:pt x="17605" y="6121"/>
                </a:cubicBezTo>
                <a:cubicBezTo>
                  <a:pt x="17645" y="6142"/>
                  <a:pt x="17690" y="6164"/>
                  <a:pt x="17730" y="6186"/>
                </a:cubicBezTo>
                <a:cubicBezTo>
                  <a:pt x="17785" y="6216"/>
                  <a:pt x="17833" y="6254"/>
                  <a:pt x="17891" y="6279"/>
                </a:cubicBezTo>
                <a:cubicBezTo>
                  <a:pt x="18023" y="6335"/>
                  <a:pt x="18164" y="6381"/>
                  <a:pt x="18308" y="6409"/>
                </a:cubicBezTo>
                <a:cubicBezTo>
                  <a:pt x="19128" y="6564"/>
                  <a:pt x="19987" y="6117"/>
                  <a:pt x="20483" y="5370"/>
                </a:cubicBezTo>
                <a:cubicBezTo>
                  <a:pt x="20502" y="5340"/>
                  <a:pt x="20517" y="5308"/>
                  <a:pt x="20535" y="5277"/>
                </a:cubicBezTo>
                <a:cubicBezTo>
                  <a:pt x="20578" y="5206"/>
                  <a:pt x="20615" y="5140"/>
                  <a:pt x="20652" y="5064"/>
                </a:cubicBezTo>
                <a:cubicBezTo>
                  <a:pt x="20691" y="4977"/>
                  <a:pt x="20724" y="4879"/>
                  <a:pt x="20754" y="4786"/>
                </a:cubicBezTo>
                <a:cubicBezTo>
                  <a:pt x="20768" y="4742"/>
                  <a:pt x="20785" y="4704"/>
                  <a:pt x="20798" y="4656"/>
                </a:cubicBezTo>
                <a:cubicBezTo>
                  <a:pt x="20863" y="4428"/>
                  <a:pt x="20932" y="4215"/>
                  <a:pt x="20981" y="4081"/>
                </a:cubicBezTo>
                <a:cubicBezTo>
                  <a:pt x="20986" y="4068"/>
                  <a:pt x="20999" y="4045"/>
                  <a:pt x="21003" y="4034"/>
                </a:cubicBezTo>
                <a:cubicBezTo>
                  <a:pt x="21009" y="4022"/>
                  <a:pt x="21013" y="3977"/>
                  <a:pt x="21018" y="3969"/>
                </a:cubicBezTo>
                <a:cubicBezTo>
                  <a:pt x="21021" y="3963"/>
                  <a:pt x="21023" y="3957"/>
                  <a:pt x="21025" y="3951"/>
                </a:cubicBezTo>
                <a:cubicBezTo>
                  <a:pt x="21071" y="3832"/>
                  <a:pt x="21099" y="3691"/>
                  <a:pt x="21099" y="3552"/>
                </a:cubicBezTo>
                <a:cubicBezTo>
                  <a:pt x="21098" y="3406"/>
                  <a:pt x="21070" y="3265"/>
                  <a:pt x="21018" y="3144"/>
                </a:cubicBezTo>
                <a:cubicBezTo>
                  <a:pt x="21014" y="3134"/>
                  <a:pt x="21008" y="3109"/>
                  <a:pt x="21003" y="3098"/>
                </a:cubicBezTo>
                <a:cubicBezTo>
                  <a:pt x="20961" y="3009"/>
                  <a:pt x="20906" y="2824"/>
                  <a:pt x="20857" y="2606"/>
                </a:cubicBezTo>
                <a:cubicBezTo>
                  <a:pt x="20811" y="2399"/>
                  <a:pt x="20732" y="2218"/>
                  <a:pt x="20652" y="2040"/>
                </a:cubicBezTo>
                <a:cubicBezTo>
                  <a:pt x="20604" y="1947"/>
                  <a:pt x="20564" y="1854"/>
                  <a:pt x="20505" y="1762"/>
                </a:cubicBezTo>
                <a:cubicBezTo>
                  <a:pt x="20502" y="1756"/>
                  <a:pt x="20494" y="1749"/>
                  <a:pt x="20491" y="1744"/>
                </a:cubicBezTo>
                <a:cubicBezTo>
                  <a:pt x="20486" y="1736"/>
                  <a:pt x="20481" y="1732"/>
                  <a:pt x="20476" y="1725"/>
                </a:cubicBezTo>
                <a:cubicBezTo>
                  <a:pt x="20320" y="1489"/>
                  <a:pt x="20132" y="1280"/>
                  <a:pt x="19941" y="1113"/>
                </a:cubicBezTo>
                <a:cubicBezTo>
                  <a:pt x="19893" y="1074"/>
                  <a:pt x="19853" y="1027"/>
                  <a:pt x="19802" y="992"/>
                </a:cubicBezTo>
                <a:cubicBezTo>
                  <a:pt x="19659" y="893"/>
                  <a:pt x="19510" y="829"/>
                  <a:pt x="19363" y="770"/>
                </a:cubicBezTo>
                <a:cubicBezTo>
                  <a:pt x="19220" y="719"/>
                  <a:pt x="19072" y="679"/>
                  <a:pt x="18923" y="658"/>
                </a:cubicBezTo>
                <a:cubicBezTo>
                  <a:pt x="18847" y="654"/>
                  <a:pt x="18802" y="639"/>
                  <a:pt x="18704" y="640"/>
                </a:cubicBezTo>
                <a:close/>
                <a:moveTo>
                  <a:pt x="13892" y="2031"/>
                </a:moveTo>
                <a:lnTo>
                  <a:pt x="13548" y="2068"/>
                </a:lnTo>
                <a:lnTo>
                  <a:pt x="13921" y="2384"/>
                </a:lnTo>
                <a:lnTo>
                  <a:pt x="13929" y="2393"/>
                </a:lnTo>
                <a:cubicBezTo>
                  <a:pt x="14012" y="2464"/>
                  <a:pt x="14070" y="2530"/>
                  <a:pt x="14141" y="2597"/>
                </a:cubicBezTo>
                <a:cubicBezTo>
                  <a:pt x="14148" y="2603"/>
                  <a:pt x="14156" y="2609"/>
                  <a:pt x="14163" y="2615"/>
                </a:cubicBezTo>
                <a:cubicBezTo>
                  <a:pt x="14231" y="2680"/>
                  <a:pt x="14285" y="2727"/>
                  <a:pt x="14346" y="2792"/>
                </a:cubicBezTo>
                <a:cubicBezTo>
                  <a:pt x="14389" y="2837"/>
                  <a:pt x="14427" y="2887"/>
                  <a:pt x="14463" y="2931"/>
                </a:cubicBezTo>
                <a:cubicBezTo>
                  <a:pt x="14482" y="2954"/>
                  <a:pt x="14513" y="2984"/>
                  <a:pt x="14529" y="3005"/>
                </a:cubicBezTo>
                <a:cubicBezTo>
                  <a:pt x="14653" y="3170"/>
                  <a:pt x="14714" y="3294"/>
                  <a:pt x="14749" y="3450"/>
                </a:cubicBezTo>
                <a:cubicBezTo>
                  <a:pt x="14799" y="3605"/>
                  <a:pt x="14837" y="3765"/>
                  <a:pt x="14837" y="3942"/>
                </a:cubicBezTo>
                <a:cubicBezTo>
                  <a:pt x="14837" y="4107"/>
                  <a:pt x="14801" y="4276"/>
                  <a:pt x="14749" y="4433"/>
                </a:cubicBezTo>
                <a:cubicBezTo>
                  <a:pt x="14720" y="4557"/>
                  <a:pt x="14670" y="4677"/>
                  <a:pt x="14588" y="4795"/>
                </a:cubicBezTo>
                <a:cubicBezTo>
                  <a:pt x="14569" y="4821"/>
                  <a:pt x="14558" y="4840"/>
                  <a:pt x="14536" y="4869"/>
                </a:cubicBezTo>
                <a:cubicBezTo>
                  <a:pt x="14508" y="4907"/>
                  <a:pt x="14472" y="4937"/>
                  <a:pt x="14441" y="4971"/>
                </a:cubicBezTo>
                <a:cubicBezTo>
                  <a:pt x="14429" y="4984"/>
                  <a:pt x="14417" y="4996"/>
                  <a:pt x="14405" y="5008"/>
                </a:cubicBezTo>
                <a:cubicBezTo>
                  <a:pt x="14362" y="5052"/>
                  <a:pt x="14326" y="5093"/>
                  <a:pt x="14280" y="5129"/>
                </a:cubicBezTo>
                <a:cubicBezTo>
                  <a:pt x="14273" y="5135"/>
                  <a:pt x="14265" y="5151"/>
                  <a:pt x="14258" y="5157"/>
                </a:cubicBezTo>
                <a:cubicBezTo>
                  <a:pt x="14252" y="5161"/>
                  <a:pt x="14242" y="5161"/>
                  <a:pt x="14236" y="5166"/>
                </a:cubicBezTo>
                <a:cubicBezTo>
                  <a:pt x="14153" y="5229"/>
                  <a:pt x="14066" y="5297"/>
                  <a:pt x="13973" y="5333"/>
                </a:cubicBezTo>
                <a:cubicBezTo>
                  <a:pt x="13834" y="5385"/>
                  <a:pt x="13706" y="5377"/>
                  <a:pt x="13562" y="5342"/>
                </a:cubicBezTo>
                <a:cubicBezTo>
                  <a:pt x="13535" y="5337"/>
                  <a:pt x="13509" y="5330"/>
                  <a:pt x="13482" y="5323"/>
                </a:cubicBezTo>
                <a:cubicBezTo>
                  <a:pt x="13467" y="5319"/>
                  <a:pt x="13453" y="5320"/>
                  <a:pt x="13438" y="5314"/>
                </a:cubicBezTo>
                <a:cubicBezTo>
                  <a:pt x="13436" y="5313"/>
                  <a:pt x="13418" y="5306"/>
                  <a:pt x="13416" y="5305"/>
                </a:cubicBezTo>
                <a:cubicBezTo>
                  <a:pt x="13385" y="5295"/>
                  <a:pt x="13358" y="5293"/>
                  <a:pt x="13328" y="5277"/>
                </a:cubicBezTo>
                <a:cubicBezTo>
                  <a:pt x="13317" y="5271"/>
                  <a:pt x="13242" y="5204"/>
                  <a:pt x="13225" y="5194"/>
                </a:cubicBezTo>
                <a:cubicBezTo>
                  <a:pt x="12933" y="5014"/>
                  <a:pt x="12529" y="4701"/>
                  <a:pt x="11841" y="4118"/>
                </a:cubicBezTo>
                <a:lnTo>
                  <a:pt x="11307" y="3663"/>
                </a:lnTo>
                <a:lnTo>
                  <a:pt x="10655" y="3116"/>
                </a:lnTo>
                <a:lnTo>
                  <a:pt x="10428" y="3265"/>
                </a:lnTo>
                <a:lnTo>
                  <a:pt x="10149" y="3459"/>
                </a:lnTo>
                <a:cubicBezTo>
                  <a:pt x="9966" y="3590"/>
                  <a:pt x="9805" y="3729"/>
                  <a:pt x="9630" y="3867"/>
                </a:cubicBezTo>
                <a:cubicBezTo>
                  <a:pt x="9144" y="4270"/>
                  <a:pt x="8571" y="4801"/>
                  <a:pt x="8128" y="5259"/>
                </a:cubicBezTo>
                <a:cubicBezTo>
                  <a:pt x="7857" y="5563"/>
                  <a:pt x="7621" y="5852"/>
                  <a:pt x="7454" y="6121"/>
                </a:cubicBezTo>
                <a:cubicBezTo>
                  <a:pt x="7382" y="6248"/>
                  <a:pt x="7312" y="6382"/>
                  <a:pt x="7257" y="6511"/>
                </a:cubicBezTo>
                <a:cubicBezTo>
                  <a:pt x="7206" y="6630"/>
                  <a:pt x="7175" y="6744"/>
                  <a:pt x="7139" y="6863"/>
                </a:cubicBezTo>
                <a:cubicBezTo>
                  <a:pt x="7113" y="6950"/>
                  <a:pt x="7092" y="7035"/>
                  <a:pt x="7074" y="7123"/>
                </a:cubicBezTo>
                <a:cubicBezTo>
                  <a:pt x="7062" y="7186"/>
                  <a:pt x="7051" y="7254"/>
                  <a:pt x="7044" y="7317"/>
                </a:cubicBezTo>
                <a:cubicBezTo>
                  <a:pt x="7042" y="7337"/>
                  <a:pt x="7039" y="7354"/>
                  <a:pt x="7037" y="7373"/>
                </a:cubicBezTo>
                <a:cubicBezTo>
                  <a:pt x="7023" y="7537"/>
                  <a:pt x="7022" y="7700"/>
                  <a:pt x="7037" y="7865"/>
                </a:cubicBezTo>
                <a:cubicBezTo>
                  <a:pt x="7043" y="7923"/>
                  <a:pt x="7048" y="7988"/>
                  <a:pt x="7059" y="8050"/>
                </a:cubicBezTo>
                <a:cubicBezTo>
                  <a:pt x="7076" y="8163"/>
                  <a:pt x="7107" y="8281"/>
                  <a:pt x="7139" y="8393"/>
                </a:cubicBezTo>
                <a:cubicBezTo>
                  <a:pt x="7147" y="8419"/>
                  <a:pt x="7160" y="8450"/>
                  <a:pt x="7169" y="8477"/>
                </a:cubicBezTo>
                <a:cubicBezTo>
                  <a:pt x="7226" y="8655"/>
                  <a:pt x="7296" y="8843"/>
                  <a:pt x="7388" y="9052"/>
                </a:cubicBezTo>
                <a:cubicBezTo>
                  <a:pt x="7459" y="9202"/>
                  <a:pt x="7502" y="9300"/>
                  <a:pt x="7608" y="9506"/>
                </a:cubicBezTo>
                <a:cubicBezTo>
                  <a:pt x="7634" y="9557"/>
                  <a:pt x="7668" y="9620"/>
                  <a:pt x="7696" y="9673"/>
                </a:cubicBezTo>
                <a:cubicBezTo>
                  <a:pt x="7878" y="10019"/>
                  <a:pt x="8085" y="10396"/>
                  <a:pt x="8297" y="10768"/>
                </a:cubicBezTo>
                <a:cubicBezTo>
                  <a:pt x="8458" y="11051"/>
                  <a:pt x="8541" y="11229"/>
                  <a:pt x="8655" y="11445"/>
                </a:cubicBezTo>
                <a:cubicBezTo>
                  <a:pt x="8756" y="11630"/>
                  <a:pt x="8827" y="11766"/>
                  <a:pt x="8897" y="11908"/>
                </a:cubicBezTo>
                <a:cubicBezTo>
                  <a:pt x="8902" y="11918"/>
                  <a:pt x="8914" y="11936"/>
                  <a:pt x="8919" y="11945"/>
                </a:cubicBezTo>
                <a:cubicBezTo>
                  <a:pt x="8922" y="11950"/>
                  <a:pt x="8924" y="11959"/>
                  <a:pt x="8926" y="11964"/>
                </a:cubicBezTo>
                <a:cubicBezTo>
                  <a:pt x="8969" y="12052"/>
                  <a:pt x="8995" y="12114"/>
                  <a:pt x="9022" y="12177"/>
                </a:cubicBezTo>
                <a:cubicBezTo>
                  <a:pt x="9057" y="12262"/>
                  <a:pt x="9068" y="12326"/>
                  <a:pt x="9073" y="12363"/>
                </a:cubicBezTo>
                <a:cubicBezTo>
                  <a:pt x="9073" y="12372"/>
                  <a:pt x="9098" y="12405"/>
                  <a:pt x="9095" y="12409"/>
                </a:cubicBezTo>
                <a:cubicBezTo>
                  <a:pt x="9095" y="12409"/>
                  <a:pt x="9088" y="12409"/>
                  <a:pt x="9088" y="12409"/>
                </a:cubicBezTo>
                <a:cubicBezTo>
                  <a:pt x="9087" y="12410"/>
                  <a:pt x="9088" y="12418"/>
                  <a:pt x="9088" y="12418"/>
                </a:cubicBezTo>
                <a:cubicBezTo>
                  <a:pt x="9066" y="12446"/>
                  <a:pt x="8807" y="12511"/>
                  <a:pt x="8406" y="12595"/>
                </a:cubicBezTo>
                <a:cubicBezTo>
                  <a:pt x="8005" y="12678"/>
                  <a:pt x="7462" y="12774"/>
                  <a:pt x="6876" y="12873"/>
                </a:cubicBezTo>
                <a:cubicBezTo>
                  <a:pt x="6873" y="12873"/>
                  <a:pt x="6872" y="12882"/>
                  <a:pt x="6868" y="12882"/>
                </a:cubicBezTo>
                <a:cubicBezTo>
                  <a:pt x="6178" y="12998"/>
                  <a:pt x="5693" y="13084"/>
                  <a:pt x="5316" y="13170"/>
                </a:cubicBezTo>
                <a:cubicBezTo>
                  <a:pt x="5091" y="13222"/>
                  <a:pt x="4889" y="13272"/>
                  <a:pt x="4745" y="13327"/>
                </a:cubicBezTo>
                <a:cubicBezTo>
                  <a:pt x="4638" y="13367"/>
                  <a:pt x="4549" y="13412"/>
                  <a:pt x="4474" y="13457"/>
                </a:cubicBezTo>
                <a:cubicBezTo>
                  <a:pt x="4382" y="13525"/>
                  <a:pt x="4299" y="13601"/>
                  <a:pt x="4225" y="13698"/>
                </a:cubicBezTo>
                <a:cubicBezTo>
                  <a:pt x="4224" y="13699"/>
                  <a:pt x="4218" y="13697"/>
                  <a:pt x="4217" y="13698"/>
                </a:cubicBezTo>
                <a:cubicBezTo>
                  <a:pt x="4150" y="13791"/>
                  <a:pt x="4089" y="13893"/>
                  <a:pt x="4034" y="14023"/>
                </a:cubicBezTo>
                <a:cubicBezTo>
                  <a:pt x="4024" y="14047"/>
                  <a:pt x="4021" y="14072"/>
                  <a:pt x="4012" y="14097"/>
                </a:cubicBezTo>
                <a:cubicBezTo>
                  <a:pt x="3953" y="14303"/>
                  <a:pt x="3918" y="14537"/>
                  <a:pt x="3917" y="14848"/>
                </a:cubicBezTo>
                <a:cubicBezTo>
                  <a:pt x="3917" y="14906"/>
                  <a:pt x="3910" y="14939"/>
                  <a:pt x="3910" y="14987"/>
                </a:cubicBezTo>
                <a:cubicBezTo>
                  <a:pt x="3912" y="15006"/>
                  <a:pt x="3915" y="15025"/>
                  <a:pt x="3917" y="15043"/>
                </a:cubicBezTo>
                <a:cubicBezTo>
                  <a:pt x="3928" y="15133"/>
                  <a:pt x="3938" y="15217"/>
                  <a:pt x="3961" y="15303"/>
                </a:cubicBezTo>
                <a:cubicBezTo>
                  <a:pt x="3991" y="15417"/>
                  <a:pt x="4028" y="15525"/>
                  <a:pt x="4078" y="15627"/>
                </a:cubicBezTo>
                <a:cubicBezTo>
                  <a:pt x="4130" y="15735"/>
                  <a:pt x="4190" y="15844"/>
                  <a:pt x="4261" y="15933"/>
                </a:cubicBezTo>
                <a:cubicBezTo>
                  <a:pt x="4316" y="16001"/>
                  <a:pt x="4371" y="16064"/>
                  <a:pt x="4437" y="16119"/>
                </a:cubicBezTo>
                <a:cubicBezTo>
                  <a:pt x="4439" y="16120"/>
                  <a:pt x="4443" y="16117"/>
                  <a:pt x="4444" y="16119"/>
                </a:cubicBezTo>
                <a:cubicBezTo>
                  <a:pt x="4529" y="16189"/>
                  <a:pt x="4619" y="16244"/>
                  <a:pt x="4737" y="16277"/>
                </a:cubicBezTo>
                <a:cubicBezTo>
                  <a:pt x="4740" y="16277"/>
                  <a:pt x="4742" y="16276"/>
                  <a:pt x="4745" y="16277"/>
                </a:cubicBezTo>
                <a:cubicBezTo>
                  <a:pt x="4750" y="16278"/>
                  <a:pt x="4753" y="16275"/>
                  <a:pt x="4759" y="16277"/>
                </a:cubicBezTo>
                <a:cubicBezTo>
                  <a:pt x="4790" y="16284"/>
                  <a:pt x="4855" y="16281"/>
                  <a:pt x="4891" y="16286"/>
                </a:cubicBezTo>
                <a:cubicBezTo>
                  <a:pt x="5017" y="16302"/>
                  <a:pt x="5153" y="16320"/>
                  <a:pt x="5374" y="16304"/>
                </a:cubicBezTo>
                <a:cubicBezTo>
                  <a:pt x="5446" y="16299"/>
                  <a:pt x="5575" y="16276"/>
                  <a:pt x="5660" y="16267"/>
                </a:cubicBezTo>
                <a:cubicBezTo>
                  <a:pt x="5915" y="16241"/>
                  <a:pt x="6180" y="16208"/>
                  <a:pt x="6583" y="16147"/>
                </a:cubicBezTo>
                <a:cubicBezTo>
                  <a:pt x="6593" y="16145"/>
                  <a:pt x="6609" y="16148"/>
                  <a:pt x="6619" y="16147"/>
                </a:cubicBezTo>
                <a:cubicBezTo>
                  <a:pt x="6704" y="16134"/>
                  <a:pt x="6864" y="16106"/>
                  <a:pt x="6956" y="16091"/>
                </a:cubicBezTo>
                <a:cubicBezTo>
                  <a:pt x="7432" y="16016"/>
                  <a:pt x="7970" y="15932"/>
                  <a:pt x="8677" y="15813"/>
                </a:cubicBezTo>
                <a:cubicBezTo>
                  <a:pt x="8723" y="15805"/>
                  <a:pt x="8721" y="15802"/>
                  <a:pt x="8765" y="15794"/>
                </a:cubicBezTo>
                <a:cubicBezTo>
                  <a:pt x="8921" y="15768"/>
                  <a:pt x="8989" y="15753"/>
                  <a:pt x="9131" y="15729"/>
                </a:cubicBezTo>
                <a:cubicBezTo>
                  <a:pt x="9714" y="15631"/>
                  <a:pt x="10012" y="15564"/>
                  <a:pt x="10413" y="15488"/>
                </a:cubicBezTo>
                <a:cubicBezTo>
                  <a:pt x="11190" y="15336"/>
                  <a:pt x="11741" y="15215"/>
                  <a:pt x="11980" y="15136"/>
                </a:cubicBezTo>
                <a:cubicBezTo>
                  <a:pt x="12131" y="15079"/>
                  <a:pt x="12240" y="15025"/>
                  <a:pt x="12325" y="14960"/>
                </a:cubicBezTo>
                <a:cubicBezTo>
                  <a:pt x="12388" y="14896"/>
                  <a:pt x="12453" y="14814"/>
                  <a:pt x="12508" y="14728"/>
                </a:cubicBezTo>
                <a:cubicBezTo>
                  <a:pt x="12522" y="14704"/>
                  <a:pt x="12530" y="14679"/>
                  <a:pt x="12544" y="14653"/>
                </a:cubicBezTo>
                <a:cubicBezTo>
                  <a:pt x="12593" y="14565"/>
                  <a:pt x="12639" y="14470"/>
                  <a:pt x="12676" y="14366"/>
                </a:cubicBezTo>
                <a:cubicBezTo>
                  <a:pt x="12680" y="14353"/>
                  <a:pt x="12687" y="14342"/>
                  <a:pt x="12691" y="14329"/>
                </a:cubicBezTo>
                <a:cubicBezTo>
                  <a:pt x="12750" y="14150"/>
                  <a:pt x="12786" y="14008"/>
                  <a:pt x="12801" y="13856"/>
                </a:cubicBezTo>
                <a:cubicBezTo>
                  <a:pt x="12813" y="13741"/>
                  <a:pt x="12810" y="13628"/>
                  <a:pt x="12801" y="13522"/>
                </a:cubicBezTo>
                <a:cubicBezTo>
                  <a:pt x="12762" y="13275"/>
                  <a:pt x="12621" y="12955"/>
                  <a:pt x="12405" y="12530"/>
                </a:cubicBezTo>
                <a:cubicBezTo>
                  <a:pt x="12270" y="12263"/>
                  <a:pt x="12059" y="11885"/>
                  <a:pt x="11856" y="11519"/>
                </a:cubicBezTo>
                <a:cubicBezTo>
                  <a:pt x="11758" y="11345"/>
                  <a:pt x="11695" y="11232"/>
                  <a:pt x="11578" y="11027"/>
                </a:cubicBezTo>
                <a:cubicBezTo>
                  <a:pt x="11209" y="10387"/>
                  <a:pt x="10955" y="9952"/>
                  <a:pt x="10787" y="9627"/>
                </a:cubicBezTo>
                <a:lnTo>
                  <a:pt x="10406" y="8959"/>
                </a:lnTo>
                <a:lnTo>
                  <a:pt x="10684" y="8690"/>
                </a:lnTo>
                <a:cubicBezTo>
                  <a:pt x="10809" y="8550"/>
                  <a:pt x="11018" y="8411"/>
                  <a:pt x="11329" y="8189"/>
                </a:cubicBezTo>
                <a:cubicBezTo>
                  <a:pt x="11352" y="8173"/>
                  <a:pt x="11426" y="8134"/>
                  <a:pt x="11453" y="8115"/>
                </a:cubicBezTo>
                <a:cubicBezTo>
                  <a:pt x="11475" y="8100"/>
                  <a:pt x="11504" y="8084"/>
                  <a:pt x="11526" y="8069"/>
                </a:cubicBezTo>
                <a:cubicBezTo>
                  <a:pt x="11905" y="7818"/>
                  <a:pt x="12341" y="7544"/>
                  <a:pt x="12764" y="7299"/>
                </a:cubicBezTo>
                <a:cubicBezTo>
                  <a:pt x="12790" y="7284"/>
                  <a:pt x="12812" y="7276"/>
                  <a:pt x="12837" y="7262"/>
                </a:cubicBezTo>
                <a:cubicBezTo>
                  <a:pt x="13482" y="6886"/>
                  <a:pt x="14091" y="6548"/>
                  <a:pt x="14229" y="6511"/>
                </a:cubicBezTo>
                <a:cubicBezTo>
                  <a:pt x="14258" y="6503"/>
                  <a:pt x="14275" y="6520"/>
                  <a:pt x="14295" y="6566"/>
                </a:cubicBezTo>
                <a:cubicBezTo>
                  <a:pt x="14312" y="6567"/>
                  <a:pt x="14351" y="6556"/>
                  <a:pt x="14353" y="6566"/>
                </a:cubicBezTo>
                <a:cubicBezTo>
                  <a:pt x="14354" y="6569"/>
                  <a:pt x="14360" y="6626"/>
                  <a:pt x="14361" y="6631"/>
                </a:cubicBezTo>
                <a:cubicBezTo>
                  <a:pt x="14379" y="6752"/>
                  <a:pt x="14402" y="7455"/>
                  <a:pt x="14419" y="8310"/>
                </a:cubicBezTo>
                <a:cubicBezTo>
                  <a:pt x="14422" y="8438"/>
                  <a:pt x="14431" y="8485"/>
                  <a:pt x="14434" y="8597"/>
                </a:cubicBezTo>
                <a:cubicBezTo>
                  <a:pt x="14468" y="9314"/>
                  <a:pt x="14518" y="9922"/>
                  <a:pt x="14566" y="10035"/>
                </a:cubicBezTo>
                <a:cubicBezTo>
                  <a:pt x="14623" y="10171"/>
                  <a:pt x="15662" y="10888"/>
                  <a:pt x="16778" y="11612"/>
                </a:cubicBezTo>
                <a:cubicBezTo>
                  <a:pt x="17456" y="12045"/>
                  <a:pt x="18127" y="12456"/>
                  <a:pt x="18682" y="12789"/>
                </a:cubicBezTo>
                <a:cubicBezTo>
                  <a:pt x="18723" y="12814"/>
                  <a:pt x="18781" y="12858"/>
                  <a:pt x="18821" y="12882"/>
                </a:cubicBezTo>
                <a:cubicBezTo>
                  <a:pt x="18823" y="12883"/>
                  <a:pt x="18826" y="12881"/>
                  <a:pt x="18828" y="12882"/>
                </a:cubicBezTo>
                <a:cubicBezTo>
                  <a:pt x="19165" y="13082"/>
                  <a:pt x="19302" y="13153"/>
                  <a:pt x="19451" y="13225"/>
                </a:cubicBezTo>
                <a:cubicBezTo>
                  <a:pt x="19467" y="13233"/>
                  <a:pt x="19509" y="13256"/>
                  <a:pt x="19524" y="13262"/>
                </a:cubicBezTo>
                <a:cubicBezTo>
                  <a:pt x="19524" y="13263"/>
                  <a:pt x="19531" y="13262"/>
                  <a:pt x="19531" y="13262"/>
                </a:cubicBezTo>
                <a:cubicBezTo>
                  <a:pt x="19620" y="13304"/>
                  <a:pt x="19703" y="13352"/>
                  <a:pt x="19736" y="13355"/>
                </a:cubicBezTo>
                <a:cubicBezTo>
                  <a:pt x="19758" y="13354"/>
                  <a:pt x="19781" y="13349"/>
                  <a:pt x="19802" y="13346"/>
                </a:cubicBezTo>
                <a:cubicBezTo>
                  <a:pt x="19932" y="13323"/>
                  <a:pt x="20099" y="13211"/>
                  <a:pt x="20234" y="13040"/>
                </a:cubicBezTo>
                <a:cubicBezTo>
                  <a:pt x="20383" y="12852"/>
                  <a:pt x="20466" y="12620"/>
                  <a:pt x="20483" y="12391"/>
                </a:cubicBezTo>
                <a:cubicBezTo>
                  <a:pt x="20500" y="12170"/>
                  <a:pt x="20453" y="11947"/>
                  <a:pt x="20344" y="11760"/>
                </a:cubicBezTo>
                <a:cubicBezTo>
                  <a:pt x="20296" y="11696"/>
                  <a:pt x="20097" y="11548"/>
                  <a:pt x="19839" y="11361"/>
                </a:cubicBezTo>
                <a:cubicBezTo>
                  <a:pt x="19799" y="11330"/>
                  <a:pt x="19769" y="11303"/>
                  <a:pt x="19692" y="11250"/>
                </a:cubicBezTo>
                <a:cubicBezTo>
                  <a:pt x="19582" y="11172"/>
                  <a:pt x="19426" y="11071"/>
                  <a:pt x="19275" y="10972"/>
                </a:cubicBezTo>
                <a:cubicBezTo>
                  <a:pt x="19193" y="10916"/>
                  <a:pt x="19093" y="10854"/>
                  <a:pt x="19004" y="10795"/>
                </a:cubicBezTo>
                <a:cubicBezTo>
                  <a:pt x="18988" y="10785"/>
                  <a:pt x="18976" y="10769"/>
                  <a:pt x="18960" y="10758"/>
                </a:cubicBezTo>
                <a:cubicBezTo>
                  <a:pt x="18687" y="10579"/>
                  <a:pt x="18435" y="10417"/>
                  <a:pt x="18118" y="10220"/>
                </a:cubicBezTo>
                <a:cubicBezTo>
                  <a:pt x="16939" y="9490"/>
                  <a:pt x="16393" y="9124"/>
                  <a:pt x="16162" y="8903"/>
                </a:cubicBezTo>
                <a:cubicBezTo>
                  <a:pt x="16161" y="8902"/>
                  <a:pt x="16141" y="8886"/>
                  <a:pt x="16140" y="8885"/>
                </a:cubicBezTo>
                <a:cubicBezTo>
                  <a:pt x="16064" y="8809"/>
                  <a:pt x="16017" y="8748"/>
                  <a:pt x="16009" y="8699"/>
                </a:cubicBezTo>
                <a:cubicBezTo>
                  <a:pt x="16001" y="8656"/>
                  <a:pt x="15995" y="8079"/>
                  <a:pt x="15987" y="7846"/>
                </a:cubicBezTo>
                <a:cubicBezTo>
                  <a:pt x="15969" y="7364"/>
                  <a:pt x="15954" y="6972"/>
                  <a:pt x="15943" y="6093"/>
                </a:cubicBezTo>
                <a:cubicBezTo>
                  <a:pt x="15926" y="4809"/>
                  <a:pt x="15913" y="4127"/>
                  <a:pt x="15840" y="3691"/>
                </a:cubicBezTo>
                <a:cubicBezTo>
                  <a:pt x="15814" y="3538"/>
                  <a:pt x="15765" y="3437"/>
                  <a:pt x="15723" y="3329"/>
                </a:cubicBezTo>
                <a:cubicBezTo>
                  <a:pt x="15544" y="2942"/>
                  <a:pt x="15255" y="2599"/>
                  <a:pt x="14917" y="2365"/>
                </a:cubicBezTo>
                <a:cubicBezTo>
                  <a:pt x="14867" y="2332"/>
                  <a:pt x="14816" y="2292"/>
                  <a:pt x="14763" y="2263"/>
                </a:cubicBezTo>
                <a:cubicBezTo>
                  <a:pt x="14721" y="2239"/>
                  <a:pt x="14682" y="2219"/>
                  <a:pt x="14639" y="2198"/>
                </a:cubicBezTo>
                <a:cubicBezTo>
                  <a:pt x="14558" y="2160"/>
                  <a:pt x="14473" y="2132"/>
                  <a:pt x="14390" y="2105"/>
                </a:cubicBezTo>
                <a:cubicBezTo>
                  <a:pt x="14342" y="2091"/>
                  <a:pt x="14291" y="2069"/>
                  <a:pt x="14244" y="2059"/>
                </a:cubicBezTo>
                <a:cubicBezTo>
                  <a:pt x="14206" y="2050"/>
                  <a:pt x="14170" y="2056"/>
                  <a:pt x="14134" y="2050"/>
                </a:cubicBezTo>
                <a:cubicBezTo>
                  <a:pt x="14052" y="2040"/>
                  <a:pt x="13972" y="2025"/>
                  <a:pt x="13892" y="2031"/>
                </a:cubicBezTo>
                <a:close/>
                <a:moveTo>
                  <a:pt x="3639" y="4684"/>
                </a:moveTo>
                <a:cubicBezTo>
                  <a:pt x="3026" y="4703"/>
                  <a:pt x="3504" y="4721"/>
                  <a:pt x="4701" y="4721"/>
                </a:cubicBezTo>
                <a:cubicBezTo>
                  <a:pt x="5897" y="4721"/>
                  <a:pt x="6397" y="4703"/>
                  <a:pt x="5814" y="4684"/>
                </a:cubicBezTo>
                <a:cubicBezTo>
                  <a:pt x="5230" y="4665"/>
                  <a:pt x="4251" y="4665"/>
                  <a:pt x="3639" y="4684"/>
                </a:cubicBezTo>
                <a:close/>
                <a:moveTo>
                  <a:pt x="372" y="5453"/>
                </a:moveTo>
                <a:cubicBezTo>
                  <a:pt x="-501" y="5471"/>
                  <a:pt x="215" y="5490"/>
                  <a:pt x="1961" y="5490"/>
                </a:cubicBezTo>
                <a:cubicBezTo>
                  <a:pt x="3708" y="5490"/>
                  <a:pt x="4417" y="5471"/>
                  <a:pt x="3543" y="5453"/>
                </a:cubicBezTo>
                <a:cubicBezTo>
                  <a:pt x="2670" y="5435"/>
                  <a:pt x="1245" y="5435"/>
                  <a:pt x="372" y="5453"/>
                </a:cubicBezTo>
                <a:close/>
                <a:moveTo>
                  <a:pt x="3705" y="6269"/>
                </a:moveTo>
                <a:cubicBezTo>
                  <a:pt x="2751" y="6266"/>
                  <a:pt x="1892" y="6285"/>
                  <a:pt x="1727" y="6325"/>
                </a:cubicBezTo>
                <a:cubicBezTo>
                  <a:pt x="1782" y="6346"/>
                  <a:pt x="1886" y="6367"/>
                  <a:pt x="2101" y="6381"/>
                </a:cubicBezTo>
                <a:cubicBezTo>
                  <a:pt x="2158" y="6384"/>
                  <a:pt x="2150" y="6387"/>
                  <a:pt x="2218" y="6390"/>
                </a:cubicBezTo>
                <a:cubicBezTo>
                  <a:pt x="2546" y="6406"/>
                  <a:pt x="3025" y="6416"/>
                  <a:pt x="3602" y="6418"/>
                </a:cubicBezTo>
                <a:cubicBezTo>
                  <a:pt x="3660" y="6418"/>
                  <a:pt x="3696" y="6418"/>
                  <a:pt x="3756" y="6418"/>
                </a:cubicBezTo>
                <a:cubicBezTo>
                  <a:pt x="4429" y="6418"/>
                  <a:pt x="4956" y="6409"/>
                  <a:pt x="5316" y="6390"/>
                </a:cubicBezTo>
                <a:cubicBezTo>
                  <a:pt x="5557" y="6378"/>
                  <a:pt x="5606" y="6354"/>
                  <a:pt x="5689" y="6334"/>
                </a:cubicBezTo>
                <a:cubicBezTo>
                  <a:pt x="5459" y="6295"/>
                  <a:pt x="4633" y="6273"/>
                  <a:pt x="3705" y="6269"/>
                </a:cubicBezTo>
                <a:close/>
                <a:moveTo>
                  <a:pt x="6883" y="9191"/>
                </a:moveTo>
                <a:cubicBezTo>
                  <a:pt x="6877" y="9207"/>
                  <a:pt x="6860" y="9291"/>
                  <a:pt x="6854" y="9311"/>
                </a:cubicBezTo>
                <a:cubicBezTo>
                  <a:pt x="6839" y="9377"/>
                  <a:pt x="6826" y="9446"/>
                  <a:pt x="6817" y="9478"/>
                </a:cubicBezTo>
                <a:cubicBezTo>
                  <a:pt x="6811" y="9504"/>
                  <a:pt x="6794" y="9579"/>
                  <a:pt x="6788" y="9608"/>
                </a:cubicBezTo>
                <a:cubicBezTo>
                  <a:pt x="6732" y="9854"/>
                  <a:pt x="6653" y="10184"/>
                  <a:pt x="6532" y="10749"/>
                </a:cubicBezTo>
                <a:cubicBezTo>
                  <a:pt x="6366" y="11524"/>
                  <a:pt x="6214" y="12247"/>
                  <a:pt x="6187" y="12353"/>
                </a:cubicBezTo>
                <a:cubicBezTo>
                  <a:pt x="6164" y="12446"/>
                  <a:pt x="6162" y="12493"/>
                  <a:pt x="6312" y="12493"/>
                </a:cubicBezTo>
                <a:cubicBezTo>
                  <a:pt x="6457" y="12492"/>
                  <a:pt x="6739" y="12446"/>
                  <a:pt x="7286" y="12353"/>
                </a:cubicBezTo>
                <a:cubicBezTo>
                  <a:pt x="7374" y="12339"/>
                  <a:pt x="7377" y="12340"/>
                  <a:pt x="7462" y="12326"/>
                </a:cubicBezTo>
                <a:cubicBezTo>
                  <a:pt x="8015" y="12232"/>
                  <a:pt x="8512" y="12138"/>
                  <a:pt x="8560" y="12122"/>
                </a:cubicBezTo>
                <a:cubicBezTo>
                  <a:pt x="8565" y="12105"/>
                  <a:pt x="8558" y="12080"/>
                  <a:pt x="8546" y="12038"/>
                </a:cubicBezTo>
                <a:cubicBezTo>
                  <a:pt x="8535" y="12001"/>
                  <a:pt x="8515" y="11944"/>
                  <a:pt x="8465" y="11843"/>
                </a:cubicBezTo>
                <a:cubicBezTo>
                  <a:pt x="8446" y="11802"/>
                  <a:pt x="8423" y="11752"/>
                  <a:pt x="8399" y="11704"/>
                </a:cubicBezTo>
                <a:cubicBezTo>
                  <a:pt x="8301" y="11519"/>
                  <a:pt x="8181" y="11299"/>
                  <a:pt x="8033" y="11046"/>
                </a:cubicBezTo>
                <a:cubicBezTo>
                  <a:pt x="7804" y="10654"/>
                  <a:pt x="7628" y="10335"/>
                  <a:pt x="7447" y="10007"/>
                </a:cubicBezTo>
                <a:cubicBezTo>
                  <a:pt x="7149" y="9486"/>
                  <a:pt x="6916" y="9139"/>
                  <a:pt x="6883" y="9191"/>
                </a:cubicBezTo>
                <a:close/>
                <a:moveTo>
                  <a:pt x="3807" y="16026"/>
                </a:moveTo>
                <a:lnTo>
                  <a:pt x="2298" y="17445"/>
                </a:lnTo>
                <a:cubicBezTo>
                  <a:pt x="2175" y="17562"/>
                  <a:pt x="2103" y="17642"/>
                  <a:pt x="1991" y="17751"/>
                </a:cubicBezTo>
                <a:cubicBezTo>
                  <a:pt x="1631" y="18101"/>
                  <a:pt x="1327" y="18415"/>
                  <a:pt x="1090" y="18669"/>
                </a:cubicBezTo>
                <a:cubicBezTo>
                  <a:pt x="861" y="18921"/>
                  <a:pt x="677" y="19140"/>
                  <a:pt x="636" y="19235"/>
                </a:cubicBezTo>
                <a:cubicBezTo>
                  <a:pt x="625" y="19260"/>
                  <a:pt x="616" y="19284"/>
                  <a:pt x="607" y="19309"/>
                </a:cubicBezTo>
                <a:cubicBezTo>
                  <a:pt x="606" y="19312"/>
                  <a:pt x="600" y="19307"/>
                  <a:pt x="599" y="19309"/>
                </a:cubicBezTo>
                <a:cubicBezTo>
                  <a:pt x="444" y="19730"/>
                  <a:pt x="459" y="20206"/>
                  <a:pt x="599" y="20617"/>
                </a:cubicBezTo>
                <a:cubicBezTo>
                  <a:pt x="619" y="20674"/>
                  <a:pt x="640" y="20730"/>
                  <a:pt x="665" y="20784"/>
                </a:cubicBezTo>
                <a:cubicBezTo>
                  <a:pt x="718" y="20900"/>
                  <a:pt x="781" y="21011"/>
                  <a:pt x="856" y="21108"/>
                </a:cubicBezTo>
                <a:cubicBezTo>
                  <a:pt x="856" y="21109"/>
                  <a:pt x="855" y="21117"/>
                  <a:pt x="856" y="21118"/>
                </a:cubicBezTo>
                <a:cubicBezTo>
                  <a:pt x="923" y="21198"/>
                  <a:pt x="992" y="21273"/>
                  <a:pt x="1061" y="21331"/>
                </a:cubicBezTo>
                <a:cubicBezTo>
                  <a:pt x="1062" y="21332"/>
                  <a:pt x="1067" y="21339"/>
                  <a:pt x="1068" y="21340"/>
                </a:cubicBezTo>
                <a:cubicBezTo>
                  <a:pt x="1278" y="21512"/>
                  <a:pt x="1473" y="21596"/>
                  <a:pt x="1669" y="21600"/>
                </a:cubicBezTo>
                <a:lnTo>
                  <a:pt x="1698" y="21600"/>
                </a:lnTo>
                <a:cubicBezTo>
                  <a:pt x="1732" y="21599"/>
                  <a:pt x="1773" y="21587"/>
                  <a:pt x="1808" y="21581"/>
                </a:cubicBezTo>
                <a:cubicBezTo>
                  <a:pt x="2000" y="21542"/>
                  <a:pt x="2203" y="21423"/>
                  <a:pt x="2452" y="21210"/>
                </a:cubicBezTo>
                <a:cubicBezTo>
                  <a:pt x="2487" y="21181"/>
                  <a:pt x="2714" y="20968"/>
                  <a:pt x="2774" y="20914"/>
                </a:cubicBezTo>
                <a:cubicBezTo>
                  <a:pt x="2786" y="20903"/>
                  <a:pt x="2814" y="20878"/>
                  <a:pt x="2826" y="20867"/>
                </a:cubicBezTo>
                <a:cubicBezTo>
                  <a:pt x="3558" y="20199"/>
                  <a:pt x="4968" y="18867"/>
                  <a:pt x="6121" y="17770"/>
                </a:cubicBezTo>
                <a:cubicBezTo>
                  <a:pt x="6140" y="17752"/>
                  <a:pt x="6162" y="17731"/>
                  <a:pt x="6180" y="17714"/>
                </a:cubicBezTo>
                <a:cubicBezTo>
                  <a:pt x="6208" y="17687"/>
                  <a:pt x="6218" y="17676"/>
                  <a:pt x="6246" y="17649"/>
                </a:cubicBezTo>
                <a:cubicBezTo>
                  <a:pt x="6734" y="17177"/>
                  <a:pt x="7104" y="16806"/>
                  <a:pt x="7242" y="16629"/>
                </a:cubicBezTo>
                <a:cubicBezTo>
                  <a:pt x="7244" y="16625"/>
                  <a:pt x="7255" y="16623"/>
                  <a:pt x="7257" y="16620"/>
                </a:cubicBezTo>
                <a:cubicBezTo>
                  <a:pt x="7258" y="16617"/>
                  <a:pt x="7255" y="16613"/>
                  <a:pt x="7257" y="16610"/>
                </a:cubicBezTo>
                <a:cubicBezTo>
                  <a:pt x="7298" y="16555"/>
                  <a:pt x="7312" y="16520"/>
                  <a:pt x="7301" y="16508"/>
                </a:cubicBezTo>
                <a:cubicBezTo>
                  <a:pt x="7162" y="16522"/>
                  <a:pt x="6834" y="16571"/>
                  <a:pt x="6275" y="16666"/>
                </a:cubicBezTo>
                <a:cubicBezTo>
                  <a:pt x="6245" y="16671"/>
                  <a:pt x="6247" y="16670"/>
                  <a:pt x="6217" y="16675"/>
                </a:cubicBezTo>
                <a:cubicBezTo>
                  <a:pt x="6171" y="16682"/>
                  <a:pt x="6137" y="16688"/>
                  <a:pt x="6092" y="16694"/>
                </a:cubicBezTo>
                <a:cubicBezTo>
                  <a:pt x="5995" y="16708"/>
                  <a:pt x="5893" y="16712"/>
                  <a:pt x="5806" y="16722"/>
                </a:cubicBezTo>
                <a:cubicBezTo>
                  <a:pt x="5790" y="16723"/>
                  <a:pt x="5771" y="16729"/>
                  <a:pt x="5755" y="16731"/>
                </a:cubicBezTo>
                <a:cubicBezTo>
                  <a:pt x="5440" y="16775"/>
                  <a:pt x="5004" y="16845"/>
                  <a:pt x="4972" y="16833"/>
                </a:cubicBezTo>
                <a:cubicBezTo>
                  <a:pt x="4917" y="16812"/>
                  <a:pt x="4765" y="16767"/>
                  <a:pt x="4635" y="16731"/>
                </a:cubicBezTo>
                <a:cubicBezTo>
                  <a:pt x="4504" y="16695"/>
                  <a:pt x="4267" y="16519"/>
                  <a:pt x="4107" y="16341"/>
                </a:cubicBezTo>
                <a:lnTo>
                  <a:pt x="3932" y="16147"/>
                </a:lnTo>
                <a:lnTo>
                  <a:pt x="3917" y="16128"/>
                </a:lnTo>
                <a:lnTo>
                  <a:pt x="3866" y="16082"/>
                </a:lnTo>
                <a:lnTo>
                  <a:pt x="3807" y="16026"/>
                </a:lnTo>
                <a:close/>
                <a:moveTo>
                  <a:pt x="13731" y="17686"/>
                </a:moveTo>
                <a:cubicBezTo>
                  <a:pt x="13118" y="17705"/>
                  <a:pt x="13597" y="17723"/>
                  <a:pt x="14793" y="17723"/>
                </a:cubicBezTo>
                <a:cubicBezTo>
                  <a:pt x="15989" y="17723"/>
                  <a:pt x="16489" y="17705"/>
                  <a:pt x="15906" y="17686"/>
                </a:cubicBezTo>
                <a:cubicBezTo>
                  <a:pt x="15323" y="17667"/>
                  <a:pt x="14344" y="17667"/>
                  <a:pt x="13731" y="17686"/>
                </a:cubicBezTo>
                <a:close/>
                <a:moveTo>
                  <a:pt x="10552" y="18567"/>
                </a:moveTo>
                <a:cubicBezTo>
                  <a:pt x="9676" y="18585"/>
                  <a:pt x="10375" y="18604"/>
                  <a:pt x="12098" y="18604"/>
                </a:cubicBezTo>
                <a:cubicBezTo>
                  <a:pt x="13820" y="18604"/>
                  <a:pt x="14533" y="18585"/>
                  <a:pt x="13687" y="18567"/>
                </a:cubicBezTo>
                <a:cubicBezTo>
                  <a:pt x="12841" y="18549"/>
                  <a:pt x="11429" y="18549"/>
                  <a:pt x="10552" y="18567"/>
                </a:cubicBezTo>
                <a:close/>
                <a:moveTo>
                  <a:pt x="12815" y="19337"/>
                </a:moveTo>
                <a:cubicBezTo>
                  <a:pt x="12522" y="19347"/>
                  <a:pt x="12490" y="19359"/>
                  <a:pt x="12684" y="19365"/>
                </a:cubicBezTo>
                <a:cubicBezTo>
                  <a:pt x="12870" y="19371"/>
                  <a:pt x="13281" y="19374"/>
                  <a:pt x="13833" y="19374"/>
                </a:cubicBezTo>
                <a:cubicBezTo>
                  <a:pt x="13855" y="19374"/>
                  <a:pt x="13856" y="19374"/>
                  <a:pt x="13877" y="19374"/>
                </a:cubicBezTo>
                <a:cubicBezTo>
                  <a:pt x="13909" y="19374"/>
                  <a:pt x="13898" y="19374"/>
                  <a:pt x="13929" y="19374"/>
                </a:cubicBezTo>
                <a:cubicBezTo>
                  <a:pt x="14728" y="19373"/>
                  <a:pt x="15234" y="19367"/>
                  <a:pt x="15188" y="19356"/>
                </a:cubicBezTo>
                <a:cubicBezTo>
                  <a:pt x="15172" y="19351"/>
                  <a:pt x="15092" y="19342"/>
                  <a:pt x="14947" y="19337"/>
                </a:cubicBezTo>
                <a:cubicBezTo>
                  <a:pt x="14373" y="19318"/>
                  <a:pt x="13430" y="19319"/>
                  <a:pt x="12815" y="19337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40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442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43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1000"/>
                                        <p:tgtEl>
                                          <p:spTgt spid="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" dur="1000"/>
                                        <p:tgtEl>
                                          <p:spTgt spid="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1000"/>
                                        <p:tgtEl>
                                          <p:spTgt spid="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1000"/>
                                        <p:tgtEl>
                                          <p:spTgt spid="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6" dur="1000"/>
                                        <p:tgtEl>
                                          <p:spTgt spid="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4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9" dur="1000"/>
                                        <p:tgtEl>
                                          <p:spTgt spid="4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42" grpId="3"/>
      <p:bldP build="whole" bldLvl="1" animBg="1" rev="0" advAuto="0" spid="439" grpId="2"/>
      <p:bldP build="p" bldLvl="1" animBg="1" rev="0" advAuto="0" spid="43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7780">
              <a:srgbClr val="FFFFFF"/>
            </a:gs>
            <a:gs pos="83474">
              <a:srgbClr val="CEA5A6"/>
            </a:gs>
            <a:gs pos="100000">
              <a:srgbClr val="9D4C4D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48" name="Git Has Integrity"/>
          <p:cNvSpPr txBox="1"/>
          <p:nvPr/>
        </p:nvSpPr>
        <p:spPr>
          <a:xfrm>
            <a:off x="141637" y="192640"/>
            <a:ext cx="8860726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G</a:t>
            </a:r>
            <a:r>
              <a:rPr sz="3600"/>
              <a:t>it</a:t>
            </a:r>
            <a:r>
              <a:rPr sz="4000"/>
              <a:t> </a:t>
            </a:r>
            <a:r>
              <a:rPr sz="5200"/>
              <a:t>H</a:t>
            </a:r>
            <a:r>
              <a:rPr sz="3600"/>
              <a:t>as</a:t>
            </a:r>
            <a:r>
              <a:t> </a:t>
            </a:r>
            <a:r>
              <a:rPr sz="5200"/>
              <a:t>I</a:t>
            </a:r>
            <a:r>
              <a:rPr sz="3600"/>
              <a:t>ntegrity</a:t>
            </a:r>
          </a:p>
        </p:txBody>
      </p:sp>
      <p:sp>
        <p:nvSpPr>
          <p:cNvPr id="449" name="Tutto è check-summed prima di essere archiviato…"/>
          <p:cNvSpPr txBox="1"/>
          <p:nvPr>
            <p:ph type="body" idx="1"/>
          </p:nvPr>
        </p:nvSpPr>
        <p:spPr>
          <a:xfrm>
            <a:off x="457199" y="1382568"/>
            <a:ext cx="8451820" cy="2620954"/>
          </a:xfrm>
          <a:prstGeom prst="rect">
            <a:avLst/>
          </a:prstGeom>
        </p:spPr>
        <p:txBody>
          <a:bodyPr/>
          <a:lstStyle/>
          <a:p>
            <a:pPr marL="457200" indent="-342900">
              <a:spcBef>
                <a:spcPts val="29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Tutto è check-summed prima di essere archiviato</a:t>
            </a:r>
          </a:p>
          <a:p>
            <a:pPr lvl="1" marL="501315" indent="-120315">
              <a:lnSpc>
                <a:spcPct val="110000"/>
              </a:lnSpc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Strettamente integrato in Git al più basso livello</a:t>
            </a:r>
          </a:p>
          <a:p>
            <a:pPr lvl="1" marL="501315" indent="-120315">
              <a:lnSpc>
                <a:spcPct val="110000"/>
              </a:lnSpc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Impossibili variazioni, corruzioni, perdite di informazioni che Git non sia in grado di rilevare</a:t>
            </a:r>
          </a:p>
          <a:p>
            <a:pPr lvl="1" marL="501315" indent="-120315">
              <a:lnSpc>
                <a:spcPct val="110000"/>
              </a:lnSpc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Il tipo di check-sum usato è SHA-1   </a:t>
            </a:r>
            <a:r>
              <a:rPr i="1" sz="800"/>
              <a:t>(40 car. es: “24b9da6552252987aa493b52f8696cd6d3b00373”)</a:t>
            </a:r>
          </a:p>
          <a:p>
            <a:pPr lvl="1" marL="501315" indent="-120315">
              <a:lnSpc>
                <a:spcPct val="110000"/>
              </a:lnSpc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E’ usato anche come nome per i commit   </a:t>
            </a:r>
            <a:r>
              <a:rPr i="1" sz="800"/>
              <a:t>(No filenames, bastano i primi 7 caratteri es: “24b9da6”)</a:t>
            </a:r>
          </a:p>
          <a:p>
            <a:pPr marL="457200" indent="-342900">
              <a:spcBef>
                <a:spcPts val="14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Non cancella nulla, aggiunge solo</a:t>
            </a:r>
          </a:p>
          <a:p>
            <a:pPr marL="457200" indent="-342900">
              <a:spcBef>
                <a:spcPts val="14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E’ veramente difficile convincere Git a fare qualcosa che causi perdita di informazioni o che non sia annullabile</a:t>
            </a:r>
          </a:p>
        </p:txBody>
      </p:sp>
      <p:pic>
        <p:nvPicPr>
          <p:cNvPr id="450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rcRect l="5846" t="361" r="5861" b="274"/>
          <a:stretch>
            <a:fillRect/>
          </a:stretch>
        </p:blipFill>
        <p:spPr>
          <a:xfrm>
            <a:off x="4236828" y="3945435"/>
            <a:ext cx="892562" cy="1004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6" h="21600" fill="norm" stroke="1" extrusionOk="0">
                <a:moveTo>
                  <a:pt x="10641" y="0"/>
                </a:moveTo>
                <a:cubicBezTo>
                  <a:pt x="10623" y="2"/>
                  <a:pt x="10443" y="6"/>
                  <a:pt x="10440" y="9"/>
                </a:cubicBezTo>
                <a:cubicBezTo>
                  <a:pt x="10384" y="56"/>
                  <a:pt x="9776" y="265"/>
                  <a:pt x="9090" y="478"/>
                </a:cubicBezTo>
                <a:cubicBezTo>
                  <a:pt x="8404" y="691"/>
                  <a:pt x="6965" y="1159"/>
                  <a:pt x="5892" y="1511"/>
                </a:cubicBezTo>
                <a:cubicBezTo>
                  <a:pt x="4818" y="1862"/>
                  <a:pt x="3187" y="2389"/>
                  <a:pt x="2262" y="2688"/>
                </a:cubicBezTo>
                <a:cubicBezTo>
                  <a:pt x="1338" y="2988"/>
                  <a:pt x="497" y="3303"/>
                  <a:pt x="395" y="3388"/>
                </a:cubicBezTo>
                <a:cubicBezTo>
                  <a:pt x="159" y="3586"/>
                  <a:pt x="22" y="4954"/>
                  <a:pt x="2" y="6563"/>
                </a:cubicBezTo>
                <a:cubicBezTo>
                  <a:pt x="-17" y="8171"/>
                  <a:pt x="81" y="10024"/>
                  <a:pt x="299" y="11180"/>
                </a:cubicBezTo>
                <a:cubicBezTo>
                  <a:pt x="931" y="14515"/>
                  <a:pt x="2166" y="16859"/>
                  <a:pt x="4312" y="18767"/>
                </a:cubicBezTo>
                <a:cubicBezTo>
                  <a:pt x="5795" y="20086"/>
                  <a:pt x="7440" y="20936"/>
                  <a:pt x="9320" y="21361"/>
                </a:cubicBezTo>
                <a:cubicBezTo>
                  <a:pt x="9729" y="21454"/>
                  <a:pt x="10093" y="21555"/>
                  <a:pt x="10134" y="21591"/>
                </a:cubicBezTo>
                <a:cubicBezTo>
                  <a:pt x="10138" y="21595"/>
                  <a:pt x="10473" y="21596"/>
                  <a:pt x="10536" y="21600"/>
                </a:cubicBezTo>
                <a:cubicBezTo>
                  <a:pt x="10828" y="21591"/>
                  <a:pt x="11422" y="21585"/>
                  <a:pt x="11446" y="21574"/>
                </a:cubicBezTo>
                <a:cubicBezTo>
                  <a:pt x="11549" y="21527"/>
                  <a:pt x="12021" y="21399"/>
                  <a:pt x="12489" y="21284"/>
                </a:cubicBezTo>
                <a:cubicBezTo>
                  <a:pt x="14244" y="20855"/>
                  <a:pt x="15806" y="20025"/>
                  <a:pt x="17230" y="18767"/>
                </a:cubicBezTo>
                <a:cubicBezTo>
                  <a:pt x="18298" y="17822"/>
                  <a:pt x="19115" y="16794"/>
                  <a:pt x="19738" y="15592"/>
                </a:cubicBezTo>
                <a:cubicBezTo>
                  <a:pt x="19977" y="15131"/>
                  <a:pt x="20207" y="14686"/>
                  <a:pt x="20256" y="14602"/>
                </a:cubicBezTo>
                <a:cubicBezTo>
                  <a:pt x="20436" y="14289"/>
                  <a:pt x="21021" y="12336"/>
                  <a:pt x="21175" y="11530"/>
                </a:cubicBezTo>
                <a:cubicBezTo>
                  <a:pt x="21512" y="9765"/>
                  <a:pt x="21583" y="8600"/>
                  <a:pt x="21510" y="6443"/>
                </a:cubicBezTo>
                <a:cubicBezTo>
                  <a:pt x="21443" y="4472"/>
                  <a:pt x="21343" y="3470"/>
                  <a:pt x="21204" y="3345"/>
                </a:cubicBezTo>
                <a:cubicBezTo>
                  <a:pt x="21172" y="3317"/>
                  <a:pt x="18939" y="2580"/>
                  <a:pt x="16234" y="1707"/>
                </a:cubicBezTo>
                <a:cubicBezTo>
                  <a:pt x="13528" y="834"/>
                  <a:pt x="11224" y="72"/>
                  <a:pt x="11120" y="17"/>
                </a:cubicBezTo>
                <a:cubicBezTo>
                  <a:pt x="11103" y="8"/>
                  <a:pt x="10742" y="8"/>
                  <a:pt x="10641" y="0"/>
                </a:cubicBezTo>
                <a:close/>
                <a:moveTo>
                  <a:pt x="10795" y="1263"/>
                </a:moveTo>
                <a:lnTo>
                  <a:pt x="13821" y="2244"/>
                </a:lnTo>
                <a:cubicBezTo>
                  <a:pt x="15482" y="2782"/>
                  <a:pt x="17186" y="3323"/>
                  <a:pt x="17603" y="3456"/>
                </a:cubicBezTo>
                <a:cubicBezTo>
                  <a:pt x="20036" y="4235"/>
                  <a:pt x="19968" y="4203"/>
                  <a:pt x="20074" y="4899"/>
                </a:cubicBezTo>
                <a:cubicBezTo>
                  <a:pt x="20218" y="5851"/>
                  <a:pt x="20086" y="9990"/>
                  <a:pt x="19882" y="10983"/>
                </a:cubicBezTo>
                <a:cubicBezTo>
                  <a:pt x="18946" y="15541"/>
                  <a:pt x="16579" y="18537"/>
                  <a:pt x="12863" y="19859"/>
                </a:cubicBezTo>
                <a:cubicBezTo>
                  <a:pt x="11311" y="20411"/>
                  <a:pt x="10565" y="20438"/>
                  <a:pt x="9100" y="20004"/>
                </a:cubicBezTo>
                <a:cubicBezTo>
                  <a:pt x="4915" y="18764"/>
                  <a:pt x="2154" y="15102"/>
                  <a:pt x="1506" y="9925"/>
                </a:cubicBezTo>
                <a:cubicBezTo>
                  <a:pt x="1387" y="8974"/>
                  <a:pt x="1374" y="5600"/>
                  <a:pt x="1487" y="4762"/>
                </a:cubicBezTo>
                <a:lnTo>
                  <a:pt x="1554" y="4233"/>
                </a:lnTo>
                <a:lnTo>
                  <a:pt x="5078" y="3098"/>
                </a:lnTo>
                <a:cubicBezTo>
                  <a:pt x="7015" y="2472"/>
                  <a:pt x="9099" y="1803"/>
                  <a:pt x="9703" y="1613"/>
                </a:cubicBezTo>
                <a:lnTo>
                  <a:pt x="10795" y="1263"/>
                </a:lnTo>
                <a:close/>
                <a:moveTo>
                  <a:pt x="10862" y="5044"/>
                </a:moveTo>
                <a:cubicBezTo>
                  <a:pt x="9649" y="5044"/>
                  <a:pt x="8992" y="5183"/>
                  <a:pt x="8496" y="5547"/>
                </a:cubicBezTo>
                <a:cubicBezTo>
                  <a:pt x="7877" y="6002"/>
                  <a:pt x="7751" y="6351"/>
                  <a:pt x="7682" y="7843"/>
                </a:cubicBezTo>
                <a:lnTo>
                  <a:pt x="7625" y="9149"/>
                </a:lnTo>
                <a:lnTo>
                  <a:pt x="7223" y="9174"/>
                </a:lnTo>
                <a:cubicBezTo>
                  <a:pt x="6933" y="9196"/>
                  <a:pt x="6741" y="9288"/>
                  <a:pt x="6543" y="9499"/>
                </a:cubicBezTo>
                <a:lnTo>
                  <a:pt x="6275" y="9789"/>
                </a:lnTo>
                <a:lnTo>
                  <a:pt x="6275" y="12144"/>
                </a:lnTo>
                <a:lnTo>
                  <a:pt x="6275" y="14491"/>
                </a:lnTo>
                <a:lnTo>
                  <a:pt x="6552" y="14798"/>
                </a:lnTo>
                <a:lnTo>
                  <a:pt x="6830" y="15088"/>
                </a:lnTo>
                <a:lnTo>
                  <a:pt x="10756" y="15088"/>
                </a:lnTo>
                <a:cubicBezTo>
                  <a:pt x="14453" y="15086"/>
                  <a:pt x="14685" y="15076"/>
                  <a:pt x="14941" y="14901"/>
                </a:cubicBezTo>
                <a:lnTo>
                  <a:pt x="15219" y="14713"/>
                </a:lnTo>
                <a:lnTo>
                  <a:pt x="15247" y="12323"/>
                </a:lnTo>
                <a:cubicBezTo>
                  <a:pt x="15269" y="10720"/>
                  <a:pt x="15242" y="9853"/>
                  <a:pt x="15161" y="9678"/>
                </a:cubicBezTo>
                <a:cubicBezTo>
                  <a:pt x="15025" y="9384"/>
                  <a:pt x="14720" y="9215"/>
                  <a:pt x="14242" y="9174"/>
                </a:cubicBezTo>
                <a:lnTo>
                  <a:pt x="13916" y="9149"/>
                </a:lnTo>
                <a:lnTo>
                  <a:pt x="13859" y="7783"/>
                </a:lnTo>
                <a:cubicBezTo>
                  <a:pt x="13812" y="6687"/>
                  <a:pt x="13761" y="6370"/>
                  <a:pt x="13600" y="6145"/>
                </a:cubicBezTo>
                <a:cubicBezTo>
                  <a:pt x="13001" y="5305"/>
                  <a:pt x="12347" y="5044"/>
                  <a:pt x="10862" y="5044"/>
                </a:cubicBezTo>
                <a:close/>
                <a:moveTo>
                  <a:pt x="10766" y="6298"/>
                </a:moveTo>
                <a:cubicBezTo>
                  <a:pt x="11700" y="6298"/>
                  <a:pt x="11815" y="6321"/>
                  <a:pt x="12126" y="6554"/>
                </a:cubicBezTo>
                <a:lnTo>
                  <a:pt x="12461" y="6802"/>
                </a:lnTo>
                <a:lnTo>
                  <a:pt x="12422" y="7979"/>
                </a:lnTo>
                <a:lnTo>
                  <a:pt x="12394" y="9149"/>
                </a:lnTo>
                <a:lnTo>
                  <a:pt x="10814" y="9174"/>
                </a:lnTo>
                <a:cubicBezTo>
                  <a:pt x="9946" y="9189"/>
                  <a:pt x="9208" y="9168"/>
                  <a:pt x="9167" y="9132"/>
                </a:cubicBezTo>
                <a:cubicBezTo>
                  <a:pt x="9125" y="9095"/>
                  <a:pt x="9090" y="8561"/>
                  <a:pt x="9090" y="7937"/>
                </a:cubicBezTo>
                <a:lnTo>
                  <a:pt x="9090" y="6802"/>
                </a:lnTo>
                <a:lnTo>
                  <a:pt x="9425" y="6546"/>
                </a:lnTo>
                <a:cubicBezTo>
                  <a:pt x="9732" y="6316"/>
                  <a:pt x="9834" y="6298"/>
                  <a:pt x="10766" y="6298"/>
                </a:cubicBezTo>
                <a:close/>
                <a:moveTo>
                  <a:pt x="10766" y="10395"/>
                </a:moveTo>
                <a:cubicBezTo>
                  <a:pt x="10833" y="10390"/>
                  <a:pt x="10905" y="10395"/>
                  <a:pt x="10967" y="10412"/>
                </a:cubicBezTo>
                <a:cubicBezTo>
                  <a:pt x="11667" y="10601"/>
                  <a:pt x="11997" y="11331"/>
                  <a:pt x="11599" y="11811"/>
                </a:cubicBezTo>
                <a:cubicBezTo>
                  <a:pt x="11411" y="12037"/>
                  <a:pt x="11369" y="12220"/>
                  <a:pt x="11369" y="12818"/>
                </a:cubicBezTo>
                <a:cubicBezTo>
                  <a:pt x="11369" y="13223"/>
                  <a:pt x="11316" y="13637"/>
                  <a:pt x="11254" y="13740"/>
                </a:cubicBezTo>
                <a:cubicBezTo>
                  <a:pt x="11110" y="13981"/>
                  <a:pt x="10594" y="13985"/>
                  <a:pt x="10354" y="13749"/>
                </a:cubicBezTo>
                <a:cubicBezTo>
                  <a:pt x="10220" y="13616"/>
                  <a:pt x="10172" y="13389"/>
                  <a:pt x="10172" y="12827"/>
                </a:cubicBezTo>
                <a:cubicBezTo>
                  <a:pt x="10172" y="12223"/>
                  <a:pt x="10136" y="12026"/>
                  <a:pt x="9961" y="11828"/>
                </a:cubicBezTo>
                <a:cubicBezTo>
                  <a:pt x="9842" y="11693"/>
                  <a:pt x="9741" y="11503"/>
                  <a:pt x="9741" y="11402"/>
                </a:cubicBezTo>
                <a:cubicBezTo>
                  <a:pt x="9741" y="10935"/>
                  <a:pt x="10295" y="10425"/>
                  <a:pt x="10766" y="1039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51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452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453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54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1000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" dur="1000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4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4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4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1000"/>
                                        <p:tgtEl>
                                          <p:spTgt spid="4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3" grpId="3"/>
      <p:bldP build="p" bldLvl="1" animBg="1" rev="0" advAuto="0" spid="449" grpId="1"/>
      <p:bldP build="whole" bldLvl="1" animBg="1" rev="0" advAuto="0" spid="450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6061">
              <a:srgbClr val="FFFFFF"/>
            </a:gs>
            <a:gs pos="82819">
              <a:srgbClr val="97B3CA"/>
            </a:gs>
            <a:gs pos="100000">
              <a:schemeClr val="accent1">
                <a:lumOff val="-9568"/>
              </a:schemeClr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Distribuito…"/>
          <p:cNvSpPr txBox="1"/>
          <p:nvPr>
            <p:ph type="body" idx="1"/>
          </p:nvPr>
        </p:nvSpPr>
        <p:spPr>
          <a:xfrm>
            <a:off x="1040334" y="2026538"/>
            <a:ext cx="6694810" cy="285809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Bef>
                <a:spcPts val="1000"/>
              </a:spcBef>
              <a:defRPr b="1" sz="2400">
                <a:latin typeface="+mj-lt"/>
                <a:ea typeface="+mj-ea"/>
                <a:cs typeface="+mj-cs"/>
                <a:sym typeface="Helvetica"/>
              </a:defRPr>
            </a:pPr>
            <a:r>
              <a:t>Distribuito</a:t>
            </a:r>
          </a:p>
          <a:p>
            <a:pPr>
              <a:lnSpc>
                <a:spcPct val="150000"/>
              </a:lnSpc>
              <a:spcBef>
                <a:spcPts val="1000"/>
              </a:spcBef>
              <a:defRPr b="1" sz="2400">
                <a:latin typeface="+mj-lt"/>
                <a:ea typeface="+mj-ea"/>
                <a:cs typeface="+mj-cs"/>
                <a:sym typeface="Helvetica"/>
              </a:defRPr>
            </a:pPr>
            <a:r>
              <a:t>Sicuro</a:t>
            </a:r>
          </a:p>
          <a:p>
            <a:pPr>
              <a:lnSpc>
                <a:spcPct val="150000"/>
              </a:lnSpc>
              <a:spcBef>
                <a:spcPts val="1000"/>
              </a:spcBef>
              <a:defRPr b="1" sz="2400">
                <a:latin typeface="+mj-lt"/>
                <a:ea typeface="+mj-ea"/>
                <a:cs typeface="+mj-cs"/>
                <a:sym typeface="Helvetica"/>
              </a:defRPr>
            </a:pPr>
            <a:r>
              <a:t>Veloce</a:t>
            </a:r>
          </a:p>
          <a:p>
            <a:pPr>
              <a:spcBef>
                <a:spcPts val="1000"/>
              </a:spcBef>
              <a:defRPr b="1" sz="2400">
                <a:latin typeface="+mj-lt"/>
                <a:ea typeface="+mj-ea"/>
                <a:cs typeface="+mj-cs"/>
                <a:sym typeface="Helvetica"/>
              </a:defRPr>
            </a:pPr>
            <a:r>
              <a:t>Forte supporto allo sviluppo non lineare </a:t>
            </a:r>
            <a:r>
              <a:rPr b="0" i="1" sz="1200"/>
              <a:t>(migliaia di branches paralleli)</a:t>
            </a:r>
          </a:p>
        </p:txBody>
      </p:sp>
      <p:pic>
        <p:nvPicPr>
          <p:cNvPr id="459" name="Unknown.png" descr="Unknown.png"/>
          <p:cNvPicPr>
            <a:picLocks noChangeAspect="1"/>
          </p:cNvPicPr>
          <p:nvPr/>
        </p:nvPicPr>
        <p:blipFill>
          <a:blip r:embed="rId2">
            <a:extLst/>
          </a:blip>
          <a:srcRect l="5256" t="364" r="22" b="145"/>
          <a:stretch>
            <a:fillRect/>
          </a:stretch>
        </p:blipFill>
        <p:spPr>
          <a:xfrm>
            <a:off x="724431" y="3476097"/>
            <a:ext cx="449279" cy="363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600" fill="norm" stroke="1" extrusionOk="0">
                <a:moveTo>
                  <a:pt x="10196" y="0"/>
                </a:moveTo>
                <a:cubicBezTo>
                  <a:pt x="10085" y="8"/>
                  <a:pt x="9760" y="15"/>
                  <a:pt x="9730" y="24"/>
                </a:cubicBezTo>
                <a:cubicBezTo>
                  <a:pt x="9647" y="81"/>
                  <a:pt x="8727" y="279"/>
                  <a:pt x="7698" y="472"/>
                </a:cubicBezTo>
                <a:cubicBezTo>
                  <a:pt x="7468" y="515"/>
                  <a:pt x="7347" y="553"/>
                  <a:pt x="7158" y="590"/>
                </a:cubicBezTo>
                <a:cubicBezTo>
                  <a:pt x="6708" y="682"/>
                  <a:pt x="6398" y="740"/>
                  <a:pt x="6151" y="803"/>
                </a:cubicBezTo>
                <a:cubicBezTo>
                  <a:pt x="5997" y="843"/>
                  <a:pt x="5809" y="905"/>
                  <a:pt x="5704" y="944"/>
                </a:cubicBezTo>
                <a:cubicBezTo>
                  <a:pt x="5535" y="1009"/>
                  <a:pt x="5409" y="1080"/>
                  <a:pt x="5331" y="1157"/>
                </a:cubicBezTo>
                <a:cubicBezTo>
                  <a:pt x="5268" y="1224"/>
                  <a:pt x="5231" y="1304"/>
                  <a:pt x="5201" y="1393"/>
                </a:cubicBezTo>
                <a:cubicBezTo>
                  <a:pt x="5195" y="1407"/>
                  <a:pt x="5169" y="1425"/>
                  <a:pt x="5164" y="1440"/>
                </a:cubicBezTo>
                <a:cubicBezTo>
                  <a:pt x="5104" y="1645"/>
                  <a:pt x="5109" y="1886"/>
                  <a:pt x="5145" y="2101"/>
                </a:cubicBezTo>
                <a:cubicBezTo>
                  <a:pt x="5190" y="2326"/>
                  <a:pt x="5285" y="2517"/>
                  <a:pt x="5406" y="2620"/>
                </a:cubicBezTo>
                <a:cubicBezTo>
                  <a:pt x="5578" y="2761"/>
                  <a:pt x="5845" y="2805"/>
                  <a:pt x="6487" y="2715"/>
                </a:cubicBezTo>
                <a:cubicBezTo>
                  <a:pt x="6848" y="2662"/>
                  <a:pt x="7292" y="2575"/>
                  <a:pt x="7903" y="2455"/>
                </a:cubicBezTo>
                <a:cubicBezTo>
                  <a:pt x="7917" y="2452"/>
                  <a:pt x="7945" y="2458"/>
                  <a:pt x="7959" y="2455"/>
                </a:cubicBezTo>
                <a:lnTo>
                  <a:pt x="8127" y="2408"/>
                </a:lnTo>
                <a:lnTo>
                  <a:pt x="9227" y="2195"/>
                </a:lnTo>
                <a:lnTo>
                  <a:pt x="9245" y="2195"/>
                </a:lnTo>
                <a:lnTo>
                  <a:pt x="9991" y="2054"/>
                </a:lnTo>
                <a:lnTo>
                  <a:pt x="10010" y="2054"/>
                </a:lnTo>
                <a:lnTo>
                  <a:pt x="10960" y="2856"/>
                </a:lnTo>
                <a:lnTo>
                  <a:pt x="10997" y="2880"/>
                </a:lnTo>
                <a:lnTo>
                  <a:pt x="11687" y="3470"/>
                </a:lnTo>
                <a:cubicBezTo>
                  <a:pt x="13123" y="4665"/>
                  <a:pt x="13457" y="4887"/>
                  <a:pt x="13737" y="4887"/>
                </a:cubicBezTo>
                <a:cubicBezTo>
                  <a:pt x="13988" y="4887"/>
                  <a:pt x="14180" y="4734"/>
                  <a:pt x="14315" y="4532"/>
                </a:cubicBezTo>
                <a:cubicBezTo>
                  <a:pt x="14322" y="4524"/>
                  <a:pt x="14332" y="4535"/>
                  <a:pt x="14334" y="4532"/>
                </a:cubicBezTo>
                <a:cubicBezTo>
                  <a:pt x="14397" y="4434"/>
                  <a:pt x="14437" y="4319"/>
                  <a:pt x="14464" y="4202"/>
                </a:cubicBezTo>
                <a:cubicBezTo>
                  <a:pt x="14470" y="4176"/>
                  <a:pt x="14479" y="4135"/>
                  <a:pt x="14483" y="4108"/>
                </a:cubicBezTo>
                <a:cubicBezTo>
                  <a:pt x="14502" y="3984"/>
                  <a:pt x="14505" y="3878"/>
                  <a:pt x="14483" y="3753"/>
                </a:cubicBezTo>
                <a:cubicBezTo>
                  <a:pt x="14475" y="3712"/>
                  <a:pt x="14458" y="3652"/>
                  <a:pt x="14446" y="3612"/>
                </a:cubicBezTo>
                <a:cubicBezTo>
                  <a:pt x="14434" y="3577"/>
                  <a:pt x="14438" y="3568"/>
                  <a:pt x="14427" y="3541"/>
                </a:cubicBezTo>
                <a:cubicBezTo>
                  <a:pt x="14395" y="3463"/>
                  <a:pt x="14349" y="3375"/>
                  <a:pt x="14296" y="3305"/>
                </a:cubicBezTo>
                <a:cubicBezTo>
                  <a:pt x="14189" y="3160"/>
                  <a:pt x="13261" y="2346"/>
                  <a:pt x="12228" y="1487"/>
                </a:cubicBezTo>
                <a:cubicBezTo>
                  <a:pt x="12105" y="1385"/>
                  <a:pt x="12037" y="1339"/>
                  <a:pt x="11929" y="1251"/>
                </a:cubicBezTo>
                <a:cubicBezTo>
                  <a:pt x="11771" y="1121"/>
                  <a:pt x="11647" y="1016"/>
                  <a:pt x="11501" y="897"/>
                </a:cubicBezTo>
                <a:cubicBezTo>
                  <a:pt x="11363" y="787"/>
                  <a:pt x="11186" y="631"/>
                  <a:pt x="11072" y="543"/>
                </a:cubicBezTo>
                <a:cubicBezTo>
                  <a:pt x="10839" y="366"/>
                  <a:pt x="10686" y="263"/>
                  <a:pt x="10531" y="165"/>
                </a:cubicBezTo>
                <a:cubicBezTo>
                  <a:pt x="10491" y="140"/>
                  <a:pt x="10419" y="92"/>
                  <a:pt x="10382" y="71"/>
                </a:cubicBezTo>
                <a:cubicBezTo>
                  <a:pt x="10306" y="28"/>
                  <a:pt x="10253" y="18"/>
                  <a:pt x="10196" y="0"/>
                </a:cubicBezTo>
                <a:close/>
                <a:moveTo>
                  <a:pt x="18714" y="637"/>
                </a:moveTo>
                <a:cubicBezTo>
                  <a:pt x="18438" y="639"/>
                  <a:pt x="18189" y="709"/>
                  <a:pt x="17950" y="803"/>
                </a:cubicBezTo>
                <a:cubicBezTo>
                  <a:pt x="17869" y="837"/>
                  <a:pt x="17785" y="851"/>
                  <a:pt x="17707" y="897"/>
                </a:cubicBezTo>
                <a:cubicBezTo>
                  <a:pt x="17665" y="920"/>
                  <a:pt x="17618" y="965"/>
                  <a:pt x="17577" y="991"/>
                </a:cubicBezTo>
                <a:cubicBezTo>
                  <a:pt x="17425" y="1097"/>
                  <a:pt x="17282" y="1213"/>
                  <a:pt x="17148" y="1369"/>
                </a:cubicBezTo>
                <a:cubicBezTo>
                  <a:pt x="17020" y="1519"/>
                  <a:pt x="16907" y="1656"/>
                  <a:pt x="16813" y="1818"/>
                </a:cubicBezTo>
                <a:cubicBezTo>
                  <a:pt x="16730" y="1958"/>
                  <a:pt x="16665" y="2115"/>
                  <a:pt x="16608" y="2266"/>
                </a:cubicBezTo>
                <a:cubicBezTo>
                  <a:pt x="16588" y="2318"/>
                  <a:pt x="16569" y="2378"/>
                  <a:pt x="16552" y="2431"/>
                </a:cubicBezTo>
                <a:cubicBezTo>
                  <a:pt x="16448" y="2759"/>
                  <a:pt x="16386" y="3100"/>
                  <a:pt x="16384" y="3494"/>
                </a:cubicBezTo>
                <a:cubicBezTo>
                  <a:pt x="16383" y="3684"/>
                  <a:pt x="16399" y="3883"/>
                  <a:pt x="16421" y="4060"/>
                </a:cubicBezTo>
                <a:cubicBezTo>
                  <a:pt x="16444" y="4236"/>
                  <a:pt x="16470" y="4395"/>
                  <a:pt x="16514" y="4556"/>
                </a:cubicBezTo>
                <a:cubicBezTo>
                  <a:pt x="16562" y="4726"/>
                  <a:pt x="16617" y="4882"/>
                  <a:pt x="16682" y="5028"/>
                </a:cubicBezTo>
                <a:cubicBezTo>
                  <a:pt x="16744" y="5164"/>
                  <a:pt x="16827" y="5286"/>
                  <a:pt x="16906" y="5406"/>
                </a:cubicBezTo>
                <a:cubicBezTo>
                  <a:pt x="16986" y="5529"/>
                  <a:pt x="17070" y="5656"/>
                  <a:pt x="17167" y="5760"/>
                </a:cubicBezTo>
                <a:cubicBezTo>
                  <a:pt x="17241" y="5840"/>
                  <a:pt x="17326" y="5904"/>
                  <a:pt x="17409" y="5972"/>
                </a:cubicBezTo>
                <a:cubicBezTo>
                  <a:pt x="17442" y="5999"/>
                  <a:pt x="17469" y="6043"/>
                  <a:pt x="17502" y="6067"/>
                </a:cubicBezTo>
                <a:cubicBezTo>
                  <a:pt x="17537" y="6092"/>
                  <a:pt x="17578" y="6114"/>
                  <a:pt x="17614" y="6138"/>
                </a:cubicBezTo>
                <a:cubicBezTo>
                  <a:pt x="17654" y="6159"/>
                  <a:pt x="17686" y="6163"/>
                  <a:pt x="17726" y="6185"/>
                </a:cubicBezTo>
                <a:cubicBezTo>
                  <a:pt x="17781" y="6215"/>
                  <a:pt x="17836" y="6254"/>
                  <a:pt x="17894" y="6279"/>
                </a:cubicBezTo>
                <a:cubicBezTo>
                  <a:pt x="18028" y="6335"/>
                  <a:pt x="18159" y="6394"/>
                  <a:pt x="18304" y="6421"/>
                </a:cubicBezTo>
                <a:cubicBezTo>
                  <a:pt x="19124" y="6577"/>
                  <a:pt x="19988" y="6129"/>
                  <a:pt x="20485" y="5382"/>
                </a:cubicBezTo>
                <a:cubicBezTo>
                  <a:pt x="20503" y="5353"/>
                  <a:pt x="20523" y="5319"/>
                  <a:pt x="20540" y="5288"/>
                </a:cubicBezTo>
                <a:cubicBezTo>
                  <a:pt x="20584" y="5216"/>
                  <a:pt x="20616" y="5128"/>
                  <a:pt x="20652" y="5052"/>
                </a:cubicBezTo>
                <a:cubicBezTo>
                  <a:pt x="20692" y="4964"/>
                  <a:pt x="20734" y="4885"/>
                  <a:pt x="20764" y="4792"/>
                </a:cubicBezTo>
                <a:cubicBezTo>
                  <a:pt x="20778" y="4748"/>
                  <a:pt x="20788" y="4699"/>
                  <a:pt x="20801" y="4650"/>
                </a:cubicBezTo>
                <a:cubicBezTo>
                  <a:pt x="20866" y="4423"/>
                  <a:pt x="20939" y="4219"/>
                  <a:pt x="20988" y="4084"/>
                </a:cubicBezTo>
                <a:cubicBezTo>
                  <a:pt x="20992" y="4072"/>
                  <a:pt x="21002" y="4047"/>
                  <a:pt x="21006" y="4037"/>
                </a:cubicBezTo>
                <a:cubicBezTo>
                  <a:pt x="21012" y="4025"/>
                  <a:pt x="21020" y="3974"/>
                  <a:pt x="21025" y="3966"/>
                </a:cubicBezTo>
                <a:cubicBezTo>
                  <a:pt x="21028" y="3960"/>
                  <a:pt x="21023" y="3949"/>
                  <a:pt x="21025" y="3942"/>
                </a:cubicBezTo>
                <a:cubicBezTo>
                  <a:pt x="21071" y="3823"/>
                  <a:pt x="21100" y="3703"/>
                  <a:pt x="21100" y="3565"/>
                </a:cubicBezTo>
                <a:cubicBezTo>
                  <a:pt x="21099" y="3418"/>
                  <a:pt x="21077" y="3261"/>
                  <a:pt x="21025" y="3140"/>
                </a:cubicBezTo>
                <a:cubicBezTo>
                  <a:pt x="21021" y="3130"/>
                  <a:pt x="21011" y="3104"/>
                  <a:pt x="21006" y="3092"/>
                </a:cubicBezTo>
                <a:cubicBezTo>
                  <a:pt x="20964" y="3004"/>
                  <a:pt x="20906" y="2839"/>
                  <a:pt x="20857" y="2620"/>
                </a:cubicBezTo>
                <a:cubicBezTo>
                  <a:pt x="20811" y="2413"/>
                  <a:pt x="20732" y="2232"/>
                  <a:pt x="20652" y="2054"/>
                </a:cubicBezTo>
                <a:cubicBezTo>
                  <a:pt x="20604" y="1960"/>
                  <a:pt x="20562" y="1862"/>
                  <a:pt x="20503" y="1770"/>
                </a:cubicBezTo>
                <a:cubicBezTo>
                  <a:pt x="20500" y="1765"/>
                  <a:pt x="20507" y="1753"/>
                  <a:pt x="20503" y="1747"/>
                </a:cubicBezTo>
                <a:cubicBezTo>
                  <a:pt x="20498" y="1739"/>
                  <a:pt x="20489" y="1731"/>
                  <a:pt x="20485" y="1723"/>
                </a:cubicBezTo>
                <a:cubicBezTo>
                  <a:pt x="20328" y="1487"/>
                  <a:pt x="20135" y="1277"/>
                  <a:pt x="19944" y="1110"/>
                </a:cubicBezTo>
                <a:cubicBezTo>
                  <a:pt x="19895" y="1070"/>
                  <a:pt x="19864" y="1026"/>
                  <a:pt x="19814" y="991"/>
                </a:cubicBezTo>
                <a:cubicBezTo>
                  <a:pt x="19670" y="892"/>
                  <a:pt x="19513" y="838"/>
                  <a:pt x="19366" y="779"/>
                </a:cubicBezTo>
                <a:cubicBezTo>
                  <a:pt x="19223" y="728"/>
                  <a:pt x="19086" y="682"/>
                  <a:pt x="18937" y="661"/>
                </a:cubicBezTo>
                <a:cubicBezTo>
                  <a:pt x="18861" y="657"/>
                  <a:pt x="18812" y="637"/>
                  <a:pt x="18714" y="637"/>
                </a:cubicBezTo>
                <a:close/>
                <a:moveTo>
                  <a:pt x="13905" y="2030"/>
                </a:moveTo>
                <a:lnTo>
                  <a:pt x="13551" y="2077"/>
                </a:lnTo>
                <a:lnTo>
                  <a:pt x="13924" y="2384"/>
                </a:lnTo>
                <a:lnTo>
                  <a:pt x="13942" y="2384"/>
                </a:lnTo>
                <a:cubicBezTo>
                  <a:pt x="14026" y="2456"/>
                  <a:pt x="14077" y="2530"/>
                  <a:pt x="14147" y="2597"/>
                </a:cubicBezTo>
                <a:cubicBezTo>
                  <a:pt x="14154" y="2603"/>
                  <a:pt x="14159" y="2614"/>
                  <a:pt x="14166" y="2620"/>
                </a:cubicBezTo>
                <a:cubicBezTo>
                  <a:pt x="14234" y="2685"/>
                  <a:pt x="14292" y="2721"/>
                  <a:pt x="14352" y="2786"/>
                </a:cubicBezTo>
                <a:cubicBezTo>
                  <a:pt x="14395" y="2831"/>
                  <a:pt x="14428" y="2884"/>
                  <a:pt x="14464" y="2927"/>
                </a:cubicBezTo>
                <a:cubicBezTo>
                  <a:pt x="14483" y="2950"/>
                  <a:pt x="14523" y="2977"/>
                  <a:pt x="14539" y="2998"/>
                </a:cubicBezTo>
                <a:cubicBezTo>
                  <a:pt x="14663" y="3163"/>
                  <a:pt x="14728" y="3291"/>
                  <a:pt x="14762" y="3447"/>
                </a:cubicBezTo>
                <a:cubicBezTo>
                  <a:pt x="14813" y="3601"/>
                  <a:pt x="14837" y="3765"/>
                  <a:pt x="14837" y="3942"/>
                </a:cubicBezTo>
                <a:cubicBezTo>
                  <a:pt x="14837" y="4108"/>
                  <a:pt x="14814" y="4281"/>
                  <a:pt x="14762" y="4438"/>
                </a:cubicBezTo>
                <a:cubicBezTo>
                  <a:pt x="14734" y="4566"/>
                  <a:pt x="14677" y="4674"/>
                  <a:pt x="14595" y="4792"/>
                </a:cubicBezTo>
                <a:cubicBezTo>
                  <a:pt x="14576" y="4819"/>
                  <a:pt x="14561" y="4834"/>
                  <a:pt x="14539" y="4863"/>
                </a:cubicBezTo>
                <a:cubicBezTo>
                  <a:pt x="14510" y="4901"/>
                  <a:pt x="14476" y="4947"/>
                  <a:pt x="14446" y="4981"/>
                </a:cubicBezTo>
                <a:cubicBezTo>
                  <a:pt x="14434" y="4994"/>
                  <a:pt x="14420" y="4992"/>
                  <a:pt x="14408" y="5005"/>
                </a:cubicBezTo>
                <a:cubicBezTo>
                  <a:pt x="14365" y="5049"/>
                  <a:pt x="14324" y="5110"/>
                  <a:pt x="14278" y="5146"/>
                </a:cubicBezTo>
                <a:cubicBezTo>
                  <a:pt x="14271" y="5152"/>
                  <a:pt x="14266" y="5141"/>
                  <a:pt x="14259" y="5146"/>
                </a:cubicBezTo>
                <a:cubicBezTo>
                  <a:pt x="14251" y="5154"/>
                  <a:pt x="14246" y="5165"/>
                  <a:pt x="14241" y="5170"/>
                </a:cubicBezTo>
                <a:cubicBezTo>
                  <a:pt x="14157" y="5233"/>
                  <a:pt x="14073" y="5299"/>
                  <a:pt x="13980" y="5335"/>
                </a:cubicBezTo>
                <a:cubicBezTo>
                  <a:pt x="13841" y="5388"/>
                  <a:pt x="13714" y="5393"/>
                  <a:pt x="13570" y="5359"/>
                </a:cubicBezTo>
                <a:cubicBezTo>
                  <a:pt x="13542" y="5354"/>
                  <a:pt x="13504" y="5341"/>
                  <a:pt x="13476" y="5335"/>
                </a:cubicBezTo>
                <a:cubicBezTo>
                  <a:pt x="13461" y="5331"/>
                  <a:pt x="13454" y="5317"/>
                  <a:pt x="13439" y="5311"/>
                </a:cubicBezTo>
                <a:cubicBezTo>
                  <a:pt x="13437" y="5311"/>
                  <a:pt x="13423" y="5312"/>
                  <a:pt x="13420" y="5311"/>
                </a:cubicBezTo>
                <a:cubicBezTo>
                  <a:pt x="13390" y="5302"/>
                  <a:pt x="13357" y="5303"/>
                  <a:pt x="13327" y="5288"/>
                </a:cubicBezTo>
                <a:cubicBezTo>
                  <a:pt x="13316" y="5282"/>
                  <a:pt x="13250" y="5204"/>
                  <a:pt x="13234" y="5193"/>
                </a:cubicBezTo>
                <a:cubicBezTo>
                  <a:pt x="12942" y="5014"/>
                  <a:pt x="12524" y="4691"/>
                  <a:pt x="11836" y="4108"/>
                </a:cubicBezTo>
                <a:lnTo>
                  <a:pt x="11314" y="3659"/>
                </a:lnTo>
                <a:lnTo>
                  <a:pt x="10662" y="3116"/>
                </a:lnTo>
                <a:lnTo>
                  <a:pt x="10438" y="3258"/>
                </a:lnTo>
                <a:lnTo>
                  <a:pt x="10159" y="3447"/>
                </a:lnTo>
                <a:cubicBezTo>
                  <a:pt x="9975" y="3578"/>
                  <a:pt x="9812" y="3733"/>
                  <a:pt x="9637" y="3871"/>
                </a:cubicBezTo>
                <a:cubicBezTo>
                  <a:pt x="9151" y="4274"/>
                  <a:pt x="8570" y="4807"/>
                  <a:pt x="8127" y="5264"/>
                </a:cubicBezTo>
                <a:cubicBezTo>
                  <a:pt x="7856" y="5568"/>
                  <a:pt x="7623" y="5869"/>
                  <a:pt x="7456" y="6138"/>
                </a:cubicBezTo>
                <a:cubicBezTo>
                  <a:pt x="7384" y="6264"/>
                  <a:pt x="7306" y="6386"/>
                  <a:pt x="7251" y="6515"/>
                </a:cubicBezTo>
                <a:cubicBezTo>
                  <a:pt x="7200" y="6635"/>
                  <a:pt x="7175" y="6750"/>
                  <a:pt x="7139" y="6870"/>
                </a:cubicBezTo>
                <a:cubicBezTo>
                  <a:pt x="7113" y="6956"/>
                  <a:pt x="7083" y="7041"/>
                  <a:pt x="7065" y="7129"/>
                </a:cubicBezTo>
                <a:cubicBezTo>
                  <a:pt x="7054" y="7192"/>
                  <a:pt x="7053" y="7255"/>
                  <a:pt x="7046" y="7318"/>
                </a:cubicBezTo>
                <a:cubicBezTo>
                  <a:pt x="7044" y="7337"/>
                  <a:pt x="7048" y="7346"/>
                  <a:pt x="7046" y="7365"/>
                </a:cubicBezTo>
                <a:cubicBezTo>
                  <a:pt x="7032" y="7529"/>
                  <a:pt x="7031" y="7696"/>
                  <a:pt x="7046" y="7861"/>
                </a:cubicBezTo>
                <a:cubicBezTo>
                  <a:pt x="7052" y="7920"/>
                  <a:pt x="7054" y="7988"/>
                  <a:pt x="7065" y="8050"/>
                </a:cubicBezTo>
                <a:cubicBezTo>
                  <a:pt x="7085" y="8169"/>
                  <a:pt x="7107" y="8292"/>
                  <a:pt x="7139" y="8404"/>
                </a:cubicBezTo>
                <a:cubicBezTo>
                  <a:pt x="7147" y="8430"/>
                  <a:pt x="7168" y="8448"/>
                  <a:pt x="7177" y="8475"/>
                </a:cubicBezTo>
                <a:cubicBezTo>
                  <a:pt x="7234" y="8653"/>
                  <a:pt x="7308" y="8856"/>
                  <a:pt x="7400" y="9065"/>
                </a:cubicBezTo>
                <a:cubicBezTo>
                  <a:pt x="7471" y="9215"/>
                  <a:pt x="7499" y="9307"/>
                  <a:pt x="7605" y="9513"/>
                </a:cubicBezTo>
                <a:cubicBezTo>
                  <a:pt x="7631" y="9564"/>
                  <a:pt x="7671" y="9626"/>
                  <a:pt x="7698" y="9679"/>
                </a:cubicBezTo>
                <a:cubicBezTo>
                  <a:pt x="7880" y="10025"/>
                  <a:pt x="8083" y="10392"/>
                  <a:pt x="8295" y="10765"/>
                </a:cubicBezTo>
                <a:cubicBezTo>
                  <a:pt x="8456" y="11048"/>
                  <a:pt x="8553" y="11233"/>
                  <a:pt x="8668" y="11449"/>
                </a:cubicBezTo>
                <a:cubicBezTo>
                  <a:pt x="8768" y="11634"/>
                  <a:pt x="8821" y="11779"/>
                  <a:pt x="8891" y="11921"/>
                </a:cubicBezTo>
                <a:cubicBezTo>
                  <a:pt x="8896" y="11931"/>
                  <a:pt x="8924" y="11935"/>
                  <a:pt x="8929" y="11945"/>
                </a:cubicBezTo>
                <a:cubicBezTo>
                  <a:pt x="8931" y="11950"/>
                  <a:pt x="8926" y="11964"/>
                  <a:pt x="8929" y="11969"/>
                </a:cubicBezTo>
                <a:cubicBezTo>
                  <a:pt x="8972" y="12057"/>
                  <a:pt x="8996" y="12118"/>
                  <a:pt x="9022" y="12181"/>
                </a:cubicBezTo>
                <a:cubicBezTo>
                  <a:pt x="9057" y="12266"/>
                  <a:pt x="9073" y="12333"/>
                  <a:pt x="9078" y="12370"/>
                </a:cubicBezTo>
                <a:cubicBezTo>
                  <a:pt x="9078" y="12379"/>
                  <a:pt x="9100" y="12413"/>
                  <a:pt x="9096" y="12417"/>
                </a:cubicBezTo>
                <a:cubicBezTo>
                  <a:pt x="9069" y="12452"/>
                  <a:pt x="8808" y="12523"/>
                  <a:pt x="8407" y="12606"/>
                </a:cubicBezTo>
                <a:cubicBezTo>
                  <a:pt x="8006" y="12689"/>
                  <a:pt x="7464" y="12791"/>
                  <a:pt x="6878" y="12889"/>
                </a:cubicBezTo>
                <a:cubicBezTo>
                  <a:pt x="6188" y="13005"/>
                  <a:pt x="5708" y="13086"/>
                  <a:pt x="5331" y="13172"/>
                </a:cubicBezTo>
                <a:cubicBezTo>
                  <a:pt x="5106" y="13225"/>
                  <a:pt x="4898" y="13283"/>
                  <a:pt x="4753" y="13338"/>
                </a:cubicBezTo>
                <a:cubicBezTo>
                  <a:pt x="4647" y="13377"/>
                  <a:pt x="4549" y="13411"/>
                  <a:pt x="4474" y="13456"/>
                </a:cubicBezTo>
                <a:cubicBezTo>
                  <a:pt x="4382" y="13524"/>
                  <a:pt x="4306" y="13595"/>
                  <a:pt x="4232" y="13692"/>
                </a:cubicBezTo>
                <a:cubicBezTo>
                  <a:pt x="4161" y="13788"/>
                  <a:pt x="4100" y="13892"/>
                  <a:pt x="4045" y="14022"/>
                </a:cubicBezTo>
                <a:cubicBezTo>
                  <a:pt x="4035" y="14047"/>
                  <a:pt x="4017" y="14068"/>
                  <a:pt x="4008" y="14093"/>
                </a:cubicBezTo>
                <a:cubicBezTo>
                  <a:pt x="3949" y="14299"/>
                  <a:pt x="3916" y="14537"/>
                  <a:pt x="3915" y="14849"/>
                </a:cubicBezTo>
                <a:cubicBezTo>
                  <a:pt x="3915" y="14906"/>
                  <a:pt x="3915" y="14942"/>
                  <a:pt x="3915" y="14990"/>
                </a:cubicBezTo>
                <a:cubicBezTo>
                  <a:pt x="3917" y="15008"/>
                  <a:pt x="3912" y="15019"/>
                  <a:pt x="3915" y="15037"/>
                </a:cubicBezTo>
                <a:cubicBezTo>
                  <a:pt x="3926" y="15127"/>
                  <a:pt x="3948" y="15211"/>
                  <a:pt x="3971" y="15297"/>
                </a:cubicBezTo>
                <a:cubicBezTo>
                  <a:pt x="4001" y="15411"/>
                  <a:pt x="4032" y="15525"/>
                  <a:pt x="4082" y="15628"/>
                </a:cubicBezTo>
                <a:cubicBezTo>
                  <a:pt x="4134" y="15735"/>
                  <a:pt x="4197" y="15845"/>
                  <a:pt x="4269" y="15934"/>
                </a:cubicBezTo>
                <a:cubicBezTo>
                  <a:pt x="4324" y="16002"/>
                  <a:pt x="4371" y="16069"/>
                  <a:pt x="4437" y="16123"/>
                </a:cubicBezTo>
                <a:cubicBezTo>
                  <a:pt x="4527" y="16197"/>
                  <a:pt x="4617" y="16256"/>
                  <a:pt x="4735" y="16289"/>
                </a:cubicBezTo>
                <a:cubicBezTo>
                  <a:pt x="4738" y="16289"/>
                  <a:pt x="4751" y="16288"/>
                  <a:pt x="4753" y="16289"/>
                </a:cubicBezTo>
                <a:cubicBezTo>
                  <a:pt x="4784" y="16296"/>
                  <a:pt x="4848" y="16284"/>
                  <a:pt x="4884" y="16289"/>
                </a:cubicBezTo>
                <a:cubicBezTo>
                  <a:pt x="5010" y="16305"/>
                  <a:pt x="5147" y="16328"/>
                  <a:pt x="5369" y="16312"/>
                </a:cubicBezTo>
                <a:cubicBezTo>
                  <a:pt x="5440" y="16307"/>
                  <a:pt x="5582" y="16274"/>
                  <a:pt x="5667" y="16265"/>
                </a:cubicBezTo>
                <a:cubicBezTo>
                  <a:pt x="5921" y="16239"/>
                  <a:pt x="6177" y="16208"/>
                  <a:pt x="6580" y="16147"/>
                </a:cubicBezTo>
                <a:cubicBezTo>
                  <a:pt x="6590" y="16145"/>
                  <a:pt x="6607" y="16148"/>
                  <a:pt x="6617" y="16147"/>
                </a:cubicBezTo>
                <a:cubicBezTo>
                  <a:pt x="6702" y="16134"/>
                  <a:pt x="6860" y="16114"/>
                  <a:pt x="6953" y="16100"/>
                </a:cubicBezTo>
                <a:cubicBezTo>
                  <a:pt x="7429" y="16025"/>
                  <a:pt x="7978" y="15936"/>
                  <a:pt x="8686" y="15816"/>
                </a:cubicBezTo>
                <a:cubicBezTo>
                  <a:pt x="8732" y="15809"/>
                  <a:pt x="8735" y="15800"/>
                  <a:pt x="8779" y="15793"/>
                </a:cubicBezTo>
                <a:cubicBezTo>
                  <a:pt x="8935" y="15767"/>
                  <a:pt x="8991" y="15770"/>
                  <a:pt x="9134" y="15746"/>
                </a:cubicBezTo>
                <a:cubicBezTo>
                  <a:pt x="9716" y="15647"/>
                  <a:pt x="10018" y="15585"/>
                  <a:pt x="10420" y="15510"/>
                </a:cubicBezTo>
                <a:cubicBezTo>
                  <a:pt x="11196" y="15357"/>
                  <a:pt x="11746" y="15211"/>
                  <a:pt x="11985" y="15132"/>
                </a:cubicBezTo>
                <a:cubicBezTo>
                  <a:pt x="12136" y="15075"/>
                  <a:pt x="12255" y="15032"/>
                  <a:pt x="12339" y="14967"/>
                </a:cubicBezTo>
                <a:cubicBezTo>
                  <a:pt x="12403" y="14903"/>
                  <a:pt x="12453" y="14817"/>
                  <a:pt x="12507" y="14730"/>
                </a:cubicBezTo>
                <a:cubicBezTo>
                  <a:pt x="12522" y="14706"/>
                  <a:pt x="12530" y="14685"/>
                  <a:pt x="12544" y="14660"/>
                </a:cubicBezTo>
                <a:cubicBezTo>
                  <a:pt x="12593" y="14572"/>
                  <a:pt x="12638" y="14481"/>
                  <a:pt x="12675" y="14376"/>
                </a:cubicBezTo>
                <a:cubicBezTo>
                  <a:pt x="12679" y="14364"/>
                  <a:pt x="12689" y="14342"/>
                  <a:pt x="12694" y="14329"/>
                </a:cubicBezTo>
                <a:cubicBezTo>
                  <a:pt x="12752" y="14150"/>
                  <a:pt x="12790" y="14009"/>
                  <a:pt x="12805" y="13857"/>
                </a:cubicBezTo>
                <a:cubicBezTo>
                  <a:pt x="12818" y="13743"/>
                  <a:pt x="12814" y="13632"/>
                  <a:pt x="12805" y="13527"/>
                </a:cubicBezTo>
                <a:cubicBezTo>
                  <a:pt x="12766" y="13279"/>
                  <a:pt x="12630" y="12961"/>
                  <a:pt x="12414" y="12535"/>
                </a:cubicBezTo>
                <a:cubicBezTo>
                  <a:pt x="12278" y="12269"/>
                  <a:pt x="12058" y="11886"/>
                  <a:pt x="11855" y="11520"/>
                </a:cubicBezTo>
                <a:cubicBezTo>
                  <a:pt x="11756" y="11347"/>
                  <a:pt x="11712" y="11229"/>
                  <a:pt x="11594" y="11024"/>
                </a:cubicBezTo>
                <a:cubicBezTo>
                  <a:pt x="11225" y="10384"/>
                  <a:pt x="10960" y="9956"/>
                  <a:pt x="10792" y="9631"/>
                </a:cubicBezTo>
                <a:lnTo>
                  <a:pt x="10401" y="8970"/>
                </a:lnTo>
                <a:lnTo>
                  <a:pt x="10681" y="8687"/>
                </a:lnTo>
                <a:cubicBezTo>
                  <a:pt x="10808" y="8543"/>
                  <a:pt x="11022" y="8413"/>
                  <a:pt x="11333" y="8191"/>
                </a:cubicBezTo>
                <a:cubicBezTo>
                  <a:pt x="11356" y="8175"/>
                  <a:pt x="11436" y="8139"/>
                  <a:pt x="11463" y="8121"/>
                </a:cubicBezTo>
                <a:cubicBezTo>
                  <a:pt x="11486" y="8106"/>
                  <a:pt x="11497" y="8088"/>
                  <a:pt x="11519" y="8073"/>
                </a:cubicBezTo>
                <a:cubicBezTo>
                  <a:pt x="11898" y="7823"/>
                  <a:pt x="12345" y="7540"/>
                  <a:pt x="12768" y="7294"/>
                </a:cubicBezTo>
                <a:cubicBezTo>
                  <a:pt x="12794" y="7280"/>
                  <a:pt x="12817" y="7285"/>
                  <a:pt x="12843" y="7271"/>
                </a:cubicBezTo>
                <a:cubicBezTo>
                  <a:pt x="13487" y="6895"/>
                  <a:pt x="14084" y="6553"/>
                  <a:pt x="14222" y="6515"/>
                </a:cubicBezTo>
                <a:cubicBezTo>
                  <a:pt x="14251" y="6508"/>
                  <a:pt x="14277" y="6516"/>
                  <a:pt x="14296" y="6563"/>
                </a:cubicBezTo>
                <a:cubicBezTo>
                  <a:pt x="14314" y="6564"/>
                  <a:pt x="14350" y="6552"/>
                  <a:pt x="14352" y="6563"/>
                </a:cubicBezTo>
                <a:cubicBezTo>
                  <a:pt x="14353" y="6569"/>
                  <a:pt x="14370" y="6629"/>
                  <a:pt x="14371" y="6633"/>
                </a:cubicBezTo>
                <a:cubicBezTo>
                  <a:pt x="14389" y="6754"/>
                  <a:pt x="14410" y="7454"/>
                  <a:pt x="14427" y="8310"/>
                </a:cubicBezTo>
                <a:cubicBezTo>
                  <a:pt x="14430" y="8438"/>
                  <a:pt x="14443" y="8480"/>
                  <a:pt x="14446" y="8593"/>
                </a:cubicBezTo>
                <a:cubicBezTo>
                  <a:pt x="14480" y="9310"/>
                  <a:pt x="14528" y="9920"/>
                  <a:pt x="14576" y="10033"/>
                </a:cubicBezTo>
                <a:cubicBezTo>
                  <a:pt x="14633" y="10169"/>
                  <a:pt x="15659" y="10891"/>
                  <a:pt x="16775" y="11614"/>
                </a:cubicBezTo>
                <a:cubicBezTo>
                  <a:pt x="17454" y="12048"/>
                  <a:pt x="18122" y="12461"/>
                  <a:pt x="18677" y="12795"/>
                </a:cubicBezTo>
                <a:cubicBezTo>
                  <a:pt x="18718" y="12820"/>
                  <a:pt x="18786" y="12865"/>
                  <a:pt x="18826" y="12889"/>
                </a:cubicBezTo>
                <a:cubicBezTo>
                  <a:pt x="19163" y="13089"/>
                  <a:pt x="19311" y="13147"/>
                  <a:pt x="19459" y="13220"/>
                </a:cubicBezTo>
                <a:cubicBezTo>
                  <a:pt x="19476" y="13227"/>
                  <a:pt x="19519" y="13260"/>
                  <a:pt x="19534" y="13267"/>
                </a:cubicBezTo>
                <a:cubicBezTo>
                  <a:pt x="19625" y="13309"/>
                  <a:pt x="19706" y="13358"/>
                  <a:pt x="19739" y="13361"/>
                </a:cubicBezTo>
                <a:cubicBezTo>
                  <a:pt x="19760" y="13360"/>
                  <a:pt x="19793" y="13341"/>
                  <a:pt x="19814" y="13338"/>
                </a:cubicBezTo>
                <a:cubicBezTo>
                  <a:pt x="19943" y="13315"/>
                  <a:pt x="20107" y="13202"/>
                  <a:pt x="20242" y="13031"/>
                </a:cubicBezTo>
                <a:cubicBezTo>
                  <a:pt x="20390" y="12843"/>
                  <a:pt x="20467" y="12623"/>
                  <a:pt x="20485" y="12393"/>
                </a:cubicBezTo>
                <a:cubicBezTo>
                  <a:pt x="20502" y="12173"/>
                  <a:pt x="20463" y="11967"/>
                  <a:pt x="20354" y="11780"/>
                </a:cubicBezTo>
                <a:cubicBezTo>
                  <a:pt x="20303" y="11712"/>
                  <a:pt x="20109" y="11542"/>
                  <a:pt x="19851" y="11355"/>
                </a:cubicBezTo>
                <a:cubicBezTo>
                  <a:pt x="19811" y="11323"/>
                  <a:pt x="19778" y="11314"/>
                  <a:pt x="19702" y="11260"/>
                </a:cubicBezTo>
                <a:cubicBezTo>
                  <a:pt x="19591" y="11183"/>
                  <a:pt x="19424" y="11077"/>
                  <a:pt x="19273" y="10977"/>
                </a:cubicBezTo>
                <a:cubicBezTo>
                  <a:pt x="19191" y="10922"/>
                  <a:pt x="19101" y="10847"/>
                  <a:pt x="19012" y="10788"/>
                </a:cubicBezTo>
                <a:cubicBezTo>
                  <a:pt x="18996" y="10778"/>
                  <a:pt x="18972" y="10775"/>
                  <a:pt x="18956" y="10765"/>
                </a:cubicBezTo>
                <a:cubicBezTo>
                  <a:pt x="18683" y="10585"/>
                  <a:pt x="18435" y="10418"/>
                  <a:pt x="18117" y="10222"/>
                </a:cubicBezTo>
                <a:cubicBezTo>
                  <a:pt x="16939" y="9491"/>
                  <a:pt x="16391" y="9120"/>
                  <a:pt x="16160" y="8900"/>
                </a:cubicBezTo>
                <a:cubicBezTo>
                  <a:pt x="16159" y="8899"/>
                  <a:pt x="16142" y="8901"/>
                  <a:pt x="16142" y="8900"/>
                </a:cubicBezTo>
                <a:cubicBezTo>
                  <a:pt x="16062" y="8820"/>
                  <a:pt x="16019" y="8760"/>
                  <a:pt x="16011" y="8711"/>
                </a:cubicBezTo>
                <a:cubicBezTo>
                  <a:pt x="16004" y="8668"/>
                  <a:pt x="16001" y="8094"/>
                  <a:pt x="15993" y="7861"/>
                </a:cubicBezTo>
                <a:cubicBezTo>
                  <a:pt x="15975" y="7379"/>
                  <a:pt x="15967" y="6969"/>
                  <a:pt x="15955" y="6090"/>
                </a:cubicBezTo>
                <a:cubicBezTo>
                  <a:pt x="15938" y="4806"/>
                  <a:pt x="15916" y="4119"/>
                  <a:pt x="15843" y="3683"/>
                </a:cubicBezTo>
                <a:cubicBezTo>
                  <a:pt x="15818" y="3529"/>
                  <a:pt x="15774" y="3436"/>
                  <a:pt x="15732" y="3329"/>
                </a:cubicBezTo>
                <a:cubicBezTo>
                  <a:pt x="15552" y="2941"/>
                  <a:pt x="15268" y="2595"/>
                  <a:pt x="14930" y="2361"/>
                </a:cubicBezTo>
                <a:cubicBezTo>
                  <a:pt x="14879" y="2327"/>
                  <a:pt x="14815" y="2295"/>
                  <a:pt x="14762" y="2266"/>
                </a:cubicBezTo>
                <a:cubicBezTo>
                  <a:pt x="14720" y="2242"/>
                  <a:pt x="14675" y="2216"/>
                  <a:pt x="14632" y="2195"/>
                </a:cubicBezTo>
                <a:cubicBezTo>
                  <a:pt x="14551" y="2157"/>
                  <a:pt x="14472" y="2128"/>
                  <a:pt x="14390" y="2101"/>
                </a:cubicBezTo>
                <a:cubicBezTo>
                  <a:pt x="14342" y="2086"/>
                  <a:pt x="14288" y="2063"/>
                  <a:pt x="14241" y="2054"/>
                </a:cubicBezTo>
                <a:cubicBezTo>
                  <a:pt x="14204" y="2045"/>
                  <a:pt x="14184" y="2060"/>
                  <a:pt x="14147" y="2054"/>
                </a:cubicBezTo>
                <a:cubicBezTo>
                  <a:pt x="14066" y="2044"/>
                  <a:pt x="13985" y="2024"/>
                  <a:pt x="13905" y="2030"/>
                </a:cubicBezTo>
                <a:close/>
                <a:moveTo>
                  <a:pt x="3635" y="4698"/>
                </a:moveTo>
                <a:cubicBezTo>
                  <a:pt x="3022" y="4717"/>
                  <a:pt x="3501" y="4721"/>
                  <a:pt x="4698" y="4721"/>
                </a:cubicBezTo>
                <a:cubicBezTo>
                  <a:pt x="5894" y="4721"/>
                  <a:pt x="6399" y="4717"/>
                  <a:pt x="5816" y="4698"/>
                </a:cubicBezTo>
                <a:cubicBezTo>
                  <a:pt x="5232" y="4679"/>
                  <a:pt x="4248" y="4679"/>
                  <a:pt x="3635" y="4698"/>
                </a:cubicBezTo>
                <a:close/>
                <a:moveTo>
                  <a:pt x="373" y="5453"/>
                </a:moveTo>
                <a:cubicBezTo>
                  <a:pt x="-500" y="5471"/>
                  <a:pt x="211" y="5500"/>
                  <a:pt x="1958" y="5500"/>
                </a:cubicBezTo>
                <a:cubicBezTo>
                  <a:pt x="3705" y="5500"/>
                  <a:pt x="4415" y="5471"/>
                  <a:pt x="3542" y="5453"/>
                </a:cubicBezTo>
                <a:cubicBezTo>
                  <a:pt x="2669" y="5435"/>
                  <a:pt x="1247" y="5435"/>
                  <a:pt x="373" y="5453"/>
                </a:cubicBezTo>
                <a:close/>
                <a:moveTo>
                  <a:pt x="3710" y="6279"/>
                </a:moveTo>
                <a:cubicBezTo>
                  <a:pt x="2756" y="6276"/>
                  <a:pt x="1899" y="6286"/>
                  <a:pt x="1734" y="6327"/>
                </a:cubicBezTo>
                <a:cubicBezTo>
                  <a:pt x="1789" y="6348"/>
                  <a:pt x="1892" y="6360"/>
                  <a:pt x="2107" y="6374"/>
                </a:cubicBezTo>
                <a:cubicBezTo>
                  <a:pt x="2164" y="6377"/>
                  <a:pt x="2151" y="6395"/>
                  <a:pt x="2219" y="6397"/>
                </a:cubicBezTo>
                <a:cubicBezTo>
                  <a:pt x="2547" y="6413"/>
                  <a:pt x="3021" y="6419"/>
                  <a:pt x="3598" y="6421"/>
                </a:cubicBezTo>
                <a:cubicBezTo>
                  <a:pt x="3656" y="6421"/>
                  <a:pt x="3706" y="6421"/>
                  <a:pt x="3766" y="6421"/>
                </a:cubicBezTo>
                <a:cubicBezTo>
                  <a:pt x="4439" y="6421"/>
                  <a:pt x="4972" y="6416"/>
                  <a:pt x="5331" y="6397"/>
                </a:cubicBezTo>
                <a:cubicBezTo>
                  <a:pt x="5573" y="6385"/>
                  <a:pt x="5602" y="6370"/>
                  <a:pt x="5685" y="6350"/>
                </a:cubicBezTo>
                <a:cubicBezTo>
                  <a:pt x="5455" y="6311"/>
                  <a:pt x="4639" y="6282"/>
                  <a:pt x="3710" y="6279"/>
                </a:cubicBezTo>
                <a:close/>
                <a:moveTo>
                  <a:pt x="6878" y="9207"/>
                </a:moveTo>
                <a:cubicBezTo>
                  <a:pt x="6872" y="9226"/>
                  <a:pt x="6866" y="9304"/>
                  <a:pt x="6860" y="9325"/>
                </a:cubicBezTo>
                <a:cubicBezTo>
                  <a:pt x="6844" y="9390"/>
                  <a:pt x="6831" y="9433"/>
                  <a:pt x="6822" y="9466"/>
                </a:cubicBezTo>
                <a:cubicBezTo>
                  <a:pt x="6817" y="9491"/>
                  <a:pt x="6792" y="9579"/>
                  <a:pt x="6785" y="9608"/>
                </a:cubicBezTo>
                <a:cubicBezTo>
                  <a:pt x="6729" y="9854"/>
                  <a:pt x="6664" y="10176"/>
                  <a:pt x="6543" y="10741"/>
                </a:cubicBezTo>
                <a:cubicBezTo>
                  <a:pt x="6377" y="11516"/>
                  <a:pt x="6215" y="12239"/>
                  <a:pt x="6189" y="12346"/>
                </a:cubicBezTo>
                <a:cubicBezTo>
                  <a:pt x="6165" y="12439"/>
                  <a:pt x="6169" y="12488"/>
                  <a:pt x="6319" y="12488"/>
                </a:cubicBezTo>
                <a:cubicBezTo>
                  <a:pt x="6464" y="12487"/>
                  <a:pt x="6741" y="12439"/>
                  <a:pt x="7288" y="12346"/>
                </a:cubicBezTo>
                <a:cubicBezTo>
                  <a:pt x="7376" y="12331"/>
                  <a:pt x="7390" y="12337"/>
                  <a:pt x="7475" y="12323"/>
                </a:cubicBezTo>
                <a:cubicBezTo>
                  <a:pt x="8028" y="12229"/>
                  <a:pt x="8507" y="12150"/>
                  <a:pt x="8556" y="12134"/>
                </a:cubicBezTo>
                <a:cubicBezTo>
                  <a:pt x="8560" y="12117"/>
                  <a:pt x="8569" y="12082"/>
                  <a:pt x="8556" y="12039"/>
                </a:cubicBezTo>
                <a:cubicBezTo>
                  <a:pt x="8545" y="12002"/>
                  <a:pt x="8513" y="11952"/>
                  <a:pt x="8463" y="11850"/>
                </a:cubicBezTo>
                <a:cubicBezTo>
                  <a:pt x="8444" y="11809"/>
                  <a:pt x="8431" y="11756"/>
                  <a:pt x="8407" y="11709"/>
                </a:cubicBezTo>
                <a:cubicBezTo>
                  <a:pt x="8309" y="11523"/>
                  <a:pt x="8182" y="11301"/>
                  <a:pt x="8034" y="11048"/>
                </a:cubicBezTo>
                <a:cubicBezTo>
                  <a:pt x="7805" y="10656"/>
                  <a:pt x="7637" y="10337"/>
                  <a:pt x="7456" y="10009"/>
                </a:cubicBezTo>
                <a:cubicBezTo>
                  <a:pt x="7158" y="9488"/>
                  <a:pt x="6929" y="9154"/>
                  <a:pt x="6897" y="9207"/>
                </a:cubicBezTo>
                <a:lnTo>
                  <a:pt x="6878" y="9207"/>
                </a:lnTo>
                <a:close/>
                <a:moveTo>
                  <a:pt x="3822" y="16029"/>
                </a:moveTo>
                <a:lnTo>
                  <a:pt x="2312" y="17445"/>
                </a:lnTo>
                <a:cubicBezTo>
                  <a:pt x="2183" y="17565"/>
                  <a:pt x="2107" y="17643"/>
                  <a:pt x="1995" y="17752"/>
                </a:cubicBezTo>
                <a:cubicBezTo>
                  <a:pt x="1635" y="18102"/>
                  <a:pt x="1318" y="18418"/>
                  <a:pt x="1082" y="18673"/>
                </a:cubicBezTo>
                <a:cubicBezTo>
                  <a:pt x="853" y="18925"/>
                  <a:pt x="675" y="19144"/>
                  <a:pt x="634" y="19239"/>
                </a:cubicBezTo>
                <a:cubicBezTo>
                  <a:pt x="624" y="19264"/>
                  <a:pt x="625" y="19285"/>
                  <a:pt x="616" y="19310"/>
                </a:cubicBezTo>
                <a:cubicBezTo>
                  <a:pt x="458" y="19738"/>
                  <a:pt x="457" y="20221"/>
                  <a:pt x="597" y="20632"/>
                </a:cubicBezTo>
                <a:cubicBezTo>
                  <a:pt x="617" y="20689"/>
                  <a:pt x="646" y="20743"/>
                  <a:pt x="672" y="20797"/>
                </a:cubicBezTo>
                <a:cubicBezTo>
                  <a:pt x="724" y="20913"/>
                  <a:pt x="783" y="21030"/>
                  <a:pt x="858" y="21128"/>
                </a:cubicBezTo>
                <a:cubicBezTo>
                  <a:pt x="925" y="21212"/>
                  <a:pt x="994" y="21282"/>
                  <a:pt x="1063" y="21340"/>
                </a:cubicBezTo>
                <a:cubicBezTo>
                  <a:pt x="1273" y="21512"/>
                  <a:pt x="1482" y="21596"/>
                  <a:pt x="1678" y="21600"/>
                </a:cubicBezTo>
                <a:lnTo>
                  <a:pt x="1809" y="21600"/>
                </a:lnTo>
                <a:cubicBezTo>
                  <a:pt x="2001" y="21560"/>
                  <a:pt x="2211" y="21435"/>
                  <a:pt x="2461" y="21222"/>
                </a:cubicBezTo>
                <a:cubicBezTo>
                  <a:pt x="2496" y="21193"/>
                  <a:pt x="2717" y="20970"/>
                  <a:pt x="2778" y="20915"/>
                </a:cubicBezTo>
                <a:cubicBezTo>
                  <a:pt x="2789" y="20905"/>
                  <a:pt x="2822" y="20879"/>
                  <a:pt x="2834" y="20868"/>
                </a:cubicBezTo>
                <a:cubicBezTo>
                  <a:pt x="3566" y="20200"/>
                  <a:pt x="4979" y="18873"/>
                  <a:pt x="6133" y="17776"/>
                </a:cubicBezTo>
                <a:cubicBezTo>
                  <a:pt x="6151" y="17758"/>
                  <a:pt x="6171" y="17746"/>
                  <a:pt x="6189" y="17729"/>
                </a:cubicBezTo>
                <a:cubicBezTo>
                  <a:pt x="6217" y="17701"/>
                  <a:pt x="6217" y="17684"/>
                  <a:pt x="6245" y="17658"/>
                </a:cubicBezTo>
                <a:cubicBezTo>
                  <a:pt x="6732" y="17186"/>
                  <a:pt x="7113" y="16820"/>
                  <a:pt x="7251" y="16643"/>
                </a:cubicBezTo>
                <a:cubicBezTo>
                  <a:pt x="7253" y="16639"/>
                  <a:pt x="7249" y="16622"/>
                  <a:pt x="7251" y="16619"/>
                </a:cubicBezTo>
                <a:cubicBezTo>
                  <a:pt x="7295" y="16561"/>
                  <a:pt x="7319" y="16536"/>
                  <a:pt x="7307" y="16525"/>
                </a:cubicBezTo>
                <a:cubicBezTo>
                  <a:pt x="7168" y="16535"/>
                  <a:pt x="6840" y="16571"/>
                  <a:pt x="6282" y="16666"/>
                </a:cubicBezTo>
                <a:cubicBezTo>
                  <a:pt x="6252" y="16671"/>
                  <a:pt x="6256" y="16685"/>
                  <a:pt x="6226" y="16690"/>
                </a:cubicBezTo>
                <a:cubicBezTo>
                  <a:pt x="6180" y="16697"/>
                  <a:pt x="6140" y="16684"/>
                  <a:pt x="6095" y="16690"/>
                </a:cubicBezTo>
                <a:cubicBezTo>
                  <a:pt x="5998" y="16704"/>
                  <a:pt x="5903" y="16727"/>
                  <a:pt x="5816" y="16737"/>
                </a:cubicBezTo>
                <a:cubicBezTo>
                  <a:pt x="5799" y="16739"/>
                  <a:pt x="5776" y="16735"/>
                  <a:pt x="5760" y="16737"/>
                </a:cubicBezTo>
                <a:cubicBezTo>
                  <a:pt x="5445" y="16781"/>
                  <a:pt x="5010" y="16844"/>
                  <a:pt x="4977" y="16831"/>
                </a:cubicBezTo>
                <a:cubicBezTo>
                  <a:pt x="4923" y="16811"/>
                  <a:pt x="4772" y="16773"/>
                  <a:pt x="4642" y="16737"/>
                </a:cubicBezTo>
                <a:cubicBezTo>
                  <a:pt x="4511" y="16701"/>
                  <a:pt x="4261" y="16514"/>
                  <a:pt x="4101" y="16336"/>
                </a:cubicBezTo>
                <a:lnTo>
                  <a:pt x="3933" y="16147"/>
                </a:lnTo>
                <a:lnTo>
                  <a:pt x="3915" y="16123"/>
                </a:lnTo>
                <a:lnTo>
                  <a:pt x="3877" y="16076"/>
                </a:lnTo>
                <a:lnTo>
                  <a:pt x="3822" y="16029"/>
                </a:lnTo>
                <a:close/>
                <a:moveTo>
                  <a:pt x="13737" y="17681"/>
                </a:moveTo>
                <a:cubicBezTo>
                  <a:pt x="13124" y="17700"/>
                  <a:pt x="13603" y="17728"/>
                  <a:pt x="14800" y="17729"/>
                </a:cubicBezTo>
                <a:cubicBezTo>
                  <a:pt x="15996" y="17729"/>
                  <a:pt x="16502" y="17700"/>
                  <a:pt x="15918" y="17681"/>
                </a:cubicBezTo>
                <a:cubicBezTo>
                  <a:pt x="15335" y="17662"/>
                  <a:pt x="14350" y="17662"/>
                  <a:pt x="13737" y="17681"/>
                </a:cubicBezTo>
                <a:close/>
                <a:moveTo>
                  <a:pt x="10569" y="18578"/>
                </a:moveTo>
                <a:cubicBezTo>
                  <a:pt x="9692" y="18596"/>
                  <a:pt x="10374" y="18602"/>
                  <a:pt x="12097" y="18602"/>
                </a:cubicBezTo>
                <a:cubicBezTo>
                  <a:pt x="13820" y="18602"/>
                  <a:pt x="14546" y="18596"/>
                  <a:pt x="13700" y="18578"/>
                </a:cubicBezTo>
                <a:cubicBezTo>
                  <a:pt x="12854" y="18560"/>
                  <a:pt x="11445" y="18560"/>
                  <a:pt x="10569" y="18578"/>
                </a:cubicBezTo>
                <a:close/>
                <a:moveTo>
                  <a:pt x="12824" y="19334"/>
                </a:moveTo>
                <a:cubicBezTo>
                  <a:pt x="12531" y="19343"/>
                  <a:pt x="12500" y="19351"/>
                  <a:pt x="12694" y="19357"/>
                </a:cubicBezTo>
                <a:cubicBezTo>
                  <a:pt x="12880" y="19363"/>
                  <a:pt x="13278" y="19381"/>
                  <a:pt x="13831" y="19381"/>
                </a:cubicBezTo>
                <a:cubicBezTo>
                  <a:pt x="13852" y="19381"/>
                  <a:pt x="13866" y="19381"/>
                  <a:pt x="13886" y="19381"/>
                </a:cubicBezTo>
                <a:cubicBezTo>
                  <a:pt x="13918" y="19381"/>
                  <a:pt x="13893" y="19381"/>
                  <a:pt x="13924" y="19381"/>
                </a:cubicBezTo>
                <a:cubicBezTo>
                  <a:pt x="14724" y="19380"/>
                  <a:pt x="15237" y="19369"/>
                  <a:pt x="15191" y="19357"/>
                </a:cubicBezTo>
                <a:cubicBezTo>
                  <a:pt x="15175" y="19353"/>
                  <a:pt x="15095" y="19339"/>
                  <a:pt x="14949" y="19334"/>
                </a:cubicBezTo>
                <a:cubicBezTo>
                  <a:pt x="14376" y="19315"/>
                  <a:pt x="13439" y="19316"/>
                  <a:pt x="12824" y="1933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60" name="images.png" descr="images.png"/>
          <p:cNvPicPr>
            <a:picLocks noChangeAspect="1"/>
          </p:cNvPicPr>
          <p:nvPr/>
        </p:nvPicPr>
        <p:blipFill>
          <a:blip r:embed="rId3">
            <a:extLst/>
          </a:blip>
          <a:srcRect l="66" t="0" r="3080" b="3494"/>
          <a:stretch>
            <a:fillRect/>
          </a:stretch>
        </p:blipFill>
        <p:spPr>
          <a:xfrm>
            <a:off x="725227" y="2112276"/>
            <a:ext cx="447687" cy="408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360" fill="norm" stroke="1" extrusionOk="0">
                <a:moveTo>
                  <a:pt x="10212" y="0"/>
                </a:moveTo>
                <a:lnTo>
                  <a:pt x="9179" y="685"/>
                </a:lnTo>
                <a:cubicBezTo>
                  <a:pt x="7849" y="1566"/>
                  <a:pt x="7370" y="2492"/>
                  <a:pt x="7382" y="4113"/>
                </a:cubicBezTo>
                <a:cubicBezTo>
                  <a:pt x="7388" y="5060"/>
                  <a:pt x="7548" y="5659"/>
                  <a:pt x="7994" y="6398"/>
                </a:cubicBezTo>
                <a:lnTo>
                  <a:pt x="8586" y="7415"/>
                </a:lnTo>
                <a:lnTo>
                  <a:pt x="6942" y="10531"/>
                </a:lnTo>
                <a:lnTo>
                  <a:pt x="5316" y="13647"/>
                </a:lnTo>
                <a:lnTo>
                  <a:pt x="3978" y="13647"/>
                </a:lnTo>
                <a:cubicBezTo>
                  <a:pt x="2311" y="13622"/>
                  <a:pt x="1295" y="14233"/>
                  <a:pt x="535" y="15724"/>
                </a:cubicBezTo>
                <a:cubicBezTo>
                  <a:pt x="150" y="16481"/>
                  <a:pt x="34" y="16961"/>
                  <a:pt x="0" y="18279"/>
                </a:cubicBezTo>
                <a:lnTo>
                  <a:pt x="0" y="18445"/>
                </a:lnTo>
                <a:lnTo>
                  <a:pt x="631" y="19442"/>
                </a:lnTo>
                <a:cubicBezTo>
                  <a:pt x="978" y="19987"/>
                  <a:pt x="1621" y="20637"/>
                  <a:pt x="2065" y="20896"/>
                </a:cubicBezTo>
                <a:cubicBezTo>
                  <a:pt x="2531" y="21168"/>
                  <a:pt x="3027" y="21321"/>
                  <a:pt x="3519" y="21353"/>
                </a:cubicBezTo>
                <a:cubicBezTo>
                  <a:pt x="4993" y="21450"/>
                  <a:pt x="6454" y="20509"/>
                  <a:pt x="7076" y="18881"/>
                </a:cubicBezTo>
                <a:lnTo>
                  <a:pt x="7382" y="18071"/>
                </a:lnTo>
                <a:lnTo>
                  <a:pt x="10881" y="18071"/>
                </a:lnTo>
                <a:lnTo>
                  <a:pt x="14362" y="18071"/>
                </a:lnTo>
                <a:lnTo>
                  <a:pt x="14687" y="18902"/>
                </a:lnTo>
                <a:cubicBezTo>
                  <a:pt x="15322" y="20569"/>
                  <a:pt x="17035" y="21600"/>
                  <a:pt x="18626" y="21270"/>
                </a:cubicBezTo>
                <a:cubicBezTo>
                  <a:pt x="20450" y="20892"/>
                  <a:pt x="21600" y="19181"/>
                  <a:pt x="21571" y="17344"/>
                </a:cubicBezTo>
                <a:cubicBezTo>
                  <a:pt x="21562" y="16732"/>
                  <a:pt x="21423" y="16115"/>
                  <a:pt x="21131" y="15516"/>
                </a:cubicBezTo>
                <a:cubicBezTo>
                  <a:pt x="20510" y="14243"/>
                  <a:pt x="19408" y="13605"/>
                  <a:pt x="17804" y="13605"/>
                </a:cubicBezTo>
                <a:lnTo>
                  <a:pt x="16484" y="13605"/>
                </a:lnTo>
                <a:lnTo>
                  <a:pt x="14744" y="10427"/>
                </a:lnTo>
                <a:cubicBezTo>
                  <a:pt x="13063" y="7337"/>
                  <a:pt x="13042" y="7245"/>
                  <a:pt x="13444" y="6751"/>
                </a:cubicBezTo>
                <a:cubicBezTo>
                  <a:pt x="15024" y="4808"/>
                  <a:pt x="14610" y="2087"/>
                  <a:pt x="12526" y="644"/>
                </a:cubicBezTo>
                <a:lnTo>
                  <a:pt x="11589" y="0"/>
                </a:lnTo>
                <a:lnTo>
                  <a:pt x="11130" y="0"/>
                </a:lnTo>
                <a:lnTo>
                  <a:pt x="10212" y="0"/>
                </a:lnTo>
                <a:close/>
                <a:moveTo>
                  <a:pt x="10862" y="1142"/>
                </a:moveTo>
                <a:cubicBezTo>
                  <a:pt x="12427" y="1142"/>
                  <a:pt x="13435" y="2147"/>
                  <a:pt x="13616" y="3905"/>
                </a:cubicBezTo>
                <a:cubicBezTo>
                  <a:pt x="13729" y="5009"/>
                  <a:pt x="13688" y="5147"/>
                  <a:pt x="12813" y="6107"/>
                </a:cubicBezTo>
                <a:cubicBezTo>
                  <a:pt x="12020" y="6977"/>
                  <a:pt x="11719" y="7125"/>
                  <a:pt x="10881" y="7125"/>
                </a:cubicBezTo>
                <a:cubicBezTo>
                  <a:pt x="10049" y="7125"/>
                  <a:pt x="9770" y="6964"/>
                  <a:pt x="9007" y="6128"/>
                </a:cubicBezTo>
                <a:cubicBezTo>
                  <a:pt x="8251" y="5299"/>
                  <a:pt x="8108" y="4974"/>
                  <a:pt x="8108" y="4092"/>
                </a:cubicBezTo>
                <a:cubicBezTo>
                  <a:pt x="8108" y="3250"/>
                  <a:pt x="8256" y="2859"/>
                  <a:pt x="8892" y="2098"/>
                </a:cubicBezTo>
                <a:cubicBezTo>
                  <a:pt x="9609" y="1241"/>
                  <a:pt x="9803" y="1142"/>
                  <a:pt x="10862" y="1142"/>
                </a:cubicBezTo>
                <a:close/>
                <a:moveTo>
                  <a:pt x="9390" y="7831"/>
                </a:moveTo>
                <a:lnTo>
                  <a:pt x="10881" y="7831"/>
                </a:lnTo>
                <a:lnTo>
                  <a:pt x="12392" y="7831"/>
                </a:lnTo>
                <a:lnTo>
                  <a:pt x="14113" y="11051"/>
                </a:lnTo>
                <a:cubicBezTo>
                  <a:pt x="15748" y="14131"/>
                  <a:pt x="15794" y="14287"/>
                  <a:pt x="15414" y="14748"/>
                </a:cubicBezTo>
                <a:cubicBezTo>
                  <a:pt x="15194" y="15013"/>
                  <a:pt x="14892" y="15668"/>
                  <a:pt x="14725" y="16202"/>
                </a:cubicBezTo>
                <a:lnTo>
                  <a:pt x="14419" y="17178"/>
                </a:lnTo>
                <a:lnTo>
                  <a:pt x="10900" y="17241"/>
                </a:lnTo>
                <a:cubicBezTo>
                  <a:pt x="7711" y="17304"/>
                  <a:pt x="7383" y="17278"/>
                  <a:pt x="7267" y="16867"/>
                </a:cubicBezTo>
                <a:cubicBezTo>
                  <a:pt x="7086" y="16226"/>
                  <a:pt x="6536" y="14953"/>
                  <a:pt x="6234" y="14499"/>
                </a:cubicBezTo>
                <a:cubicBezTo>
                  <a:pt x="6032" y="14194"/>
                  <a:pt x="6320" y="13457"/>
                  <a:pt x="7669" y="10967"/>
                </a:cubicBezTo>
                <a:lnTo>
                  <a:pt x="9390" y="7831"/>
                </a:lnTo>
                <a:close/>
                <a:moveTo>
                  <a:pt x="3806" y="14499"/>
                </a:moveTo>
                <a:cubicBezTo>
                  <a:pt x="4741" y="14499"/>
                  <a:pt x="5025" y="14632"/>
                  <a:pt x="5699" y="15371"/>
                </a:cubicBezTo>
                <a:cubicBezTo>
                  <a:pt x="6360" y="16096"/>
                  <a:pt x="6483" y="16412"/>
                  <a:pt x="6483" y="17365"/>
                </a:cubicBezTo>
                <a:cubicBezTo>
                  <a:pt x="6483" y="18710"/>
                  <a:pt x="5851" y="19727"/>
                  <a:pt x="4704" y="20252"/>
                </a:cubicBezTo>
                <a:cubicBezTo>
                  <a:pt x="3767" y="20682"/>
                  <a:pt x="3551" y="20685"/>
                  <a:pt x="2601" y="20232"/>
                </a:cubicBezTo>
                <a:cubicBezTo>
                  <a:pt x="1680" y="19793"/>
                  <a:pt x="919" y="18469"/>
                  <a:pt x="918" y="17324"/>
                </a:cubicBezTo>
                <a:cubicBezTo>
                  <a:pt x="917" y="16667"/>
                  <a:pt x="1126" y="16253"/>
                  <a:pt x="1817" y="15496"/>
                </a:cubicBezTo>
                <a:cubicBezTo>
                  <a:pt x="2608" y="14628"/>
                  <a:pt x="2843" y="14499"/>
                  <a:pt x="3806" y="14499"/>
                </a:cubicBezTo>
                <a:close/>
                <a:moveTo>
                  <a:pt x="17919" y="14499"/>
                </a:moveTo>
                <a:cubicBezTo>
                  <a:pt x="19185" y="14499"/>
                  <a:pt x="20233" y="15326"/>
                  <a:pt x="20634" y="16659"/>
                </a:cubicBezTo>
                <a:cubicBezTo>
                  <a:pt x="21072" y="18113"/>
                  <a:pt x="20354" y="19543"/>
                  <a:pt x="18837" y="20252"/>
                </a:cubicBezTo>
                <a:cubicBezTo>
                  <a:pt x="17940" y="20672"/>
                  <a:pt x="17924" y="20684"/>
                  <a:pt x="17020" y="20252"/>
                </a:cubicBezTo>
                <a:cubicBezTo>
                  <a:pt x="15914" y="19725"/>
                  <a:pt x="15299" y="18687"/>
                  <a:pt x="15299" y="17365"/>
                </a:cubicBezTo>
                <a:cubicBezTo>
                  <a:pt x="15299" y="16412"/>
                  <a:pt x="15421" y="16096"/>
                  <a:pt x="16083" y="15371"/>
                </a:cubicBezTo>
                <a:cubicBezTo>
                  <a:pt x="16747" y="14642"/>
                  <a:pt x="17035" y="14499"/>
                  <a:pt x="17919" y="1449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61" name="Unknown.jpeg" descr="Unknown.jpeg"/>
          <p:cNvPicPr>
            <a:picLocks noChangeAspect="1"/>
          </p:cNvPicPr>
          <p:nvPr/>
        </p:nvPicPr>
        <p:blipFill>
          <a:blip r:embed="rId4">
            <a:extLst/>
          </a:blip>
          <a:srcRect l="5845" t="361" r="5820" b="272"/>
          <a:stretch>
            <a:fillRect/>
          </a:stretch>
        </p:blipFill>
        <p:spPr>
          <a:xfrm>
            <a:off x="739852" y="2728678"/>
            <a:ext cx="418437" cy="470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600" fill="norm" stroke="1" extrusionOk="0">
                <a:moveTo>
                  <a:pt x="10440" y="0"/>
                </a:moveTo>
                <a:cubicBezTo>
                  <a:pt x="10383" y="47"/>
                  <a:pt x="9777" y="260"/>
                  <a:pt x="9092" y="474"/>
                </a:cubicBezTo>
                <a:cubicBezTo>
                  <a:pt x="8406" y="687"/>
                  <a:pt x="6958" y="1161"/>
                  <a:pt x="5885" y="1512"/>
                </a:cubicBezTo>
                <a:cubicBezTo>
                  <a:pt x="4812" y="1863"/>
                  <a:pt x="3173" y="2396"/>
                  <a:pt x="2249" y="2695"/>
                </a:cubicBezTo>
                <a:cubicBezTo>
                  <a:pt x="1326" y="2995"/>
                  <a:pt x="492" y="3302"/>
                  <a:pt x="391" y="3388"/>
                </a:cubicBezTo>
                <a:cubicBezTo>
                  <a:pt x="155" y="3585"/>
                  <a:pt x="22" y="4948"/>
                  <a:pt x="2" y="6556"/>
                </a:cubicBezTo>
                <a:cubicBezTo>
                  <a:pt x="-17" y="8165"/>
                  <a:pt x="70" y="10027"/>
                  <a:pt x="288" y="11182"/>
                </a:cubicBezTo>
                <a:cubicBezTo>
                  <a:pt x="920" y="14518"/>
                  <a:pt x="2168" y="16851"/>
                  <a:pt x="4312" y="18759"/>
                </a:cubicBezTo>
                <a:cubicBezTo>
                  <a:pt x="5795" y="20078"/>
                  <a:pt x="7437" y="20938"/>
                  <a:pt x="9316" y="21363"/>
                </a:cubicBezTo>
                <a:cubicBezTo>
                  <a:pt x="9725" y="21456"/>
                  <a:pt x="10093" y="21564"/>
                  <a:pt x="10133" y="21600"/>
                </a:cubicBezTo>
                <a:lnTo>
                  <a:pt x="10521" y="21600"/>
                </a:lnTo>
                <a:cubicBezTo>
                  <a:pt x="10813" y="21591"/>
                  <a:pt x="11417" y="21593"/>
                  <a:pt x="11440" y="21582"/>
                </a:cubicBezTo>
                <a:cubicBezTo>
                  <a:pt x="11544" y="21535"/>
                  <a:pt x="12014" y="21405"/>
                  <a:pt x="12482" y="21290"/>
                </a:cubicBezTo>
                <a:cubicBezTo>
                  <a:pt x="14236" y="20862"/>
                  <a:pt x="15798" y="20017"/>
                  <a:pt x="17221" y="18759"/>
                </a:cubicBezTo>
                <a:cubicBezTo>
                  <a:pt x="18289" y="17814"/>
                  <a:pt x="19110" y="16792"/>
                  <a:pt x="19733" y="15590"/>
                </a:cubicBezTo>
                <a:cubicBezTo>
                  <a:pt x="19972" y="15129"/>
                  <a:pt x="20195" y="14690"/>
                  <a:pt x="20244" y="14606"/>
                </a:cubicBezTo>
                <a:cubicBezTo>
                  <a:pt x="20424" y="14294"/>
                  <a:pt x="21009" y="12335"/>
                  <a:pt x="21163" y="11528"/>
                </a:cubicBezTo>
                <a:cubicBezTo>
                  <a:pt x="21500" y="9764"/>
                  <a:pt x="21583" y="8604"/>
                  <a:pt x="21510" y="6447"/>
                </a:cubicBezTo>
                <a:cubicBezTo>
                  <a:pt x="21443" y="4475"/>
                  <a:pt x="21343" y="3476"/>
                  <a:pt x="21204" y="3351"/>
                </a:cubicBezTo>
                <a:cubicBezTo>
                  <a:pt x="21172" y="3323"/>
                  <a:pt x="18924" y="2585"/>
                  <a:pt x="16220" y="1712"/>
                </a:cubicBezTo>
                <a:cubicBezTo>
                  <a:pt x="13516" y="839"/>
                  <a:pt x="11217" y="73"/>
                  <a:pt x="11114" y="18"/>
                </a:cubicBezTo>
                <a:cubicBezTo>
                  <a:pt x="11096" y="9"/>
                  <a:pt x="10724" y="8"/>
                  <a:pt x="10623" y="0"/>
                </a:cubicBezTo>
                <a:lnTo>
                  <a:pt x="10440" y="0"/>
                </a:lnTo>
                <a:close/>
                <a:moveTo>
                  <a:pt x="10787" y="1257"/>
                </a:moveTo>
                <a:lnTo>
                  <a:pt x="13810" y="2240"/>
                </a:lnTo>
                <a:cubicBezTo>
                  <a:pt x="15471" y="2777"/>
                  <a:pt x="17171" y="3327"/>
                  <a:pt x="17588" y="3460"/>
                </a:cubicBezTo>
                <a:cubicBezTo>
                  <a:pt x="20020" y="4239"/>
                  <a:pt x="19954" y="4203"/>
                  <a:pt x="20060" y="4899"/>
                </a:cubicBezTo>
                <a:cubicBezTo>
                  <a:pt x="20204" y="5852"/>
                  <a:pt x="20080" y="9989"/>
                  <a:pt x="19876" y="10982"/>
                </a:cubicBezTo>
                <a:cubicBezTo>
                  <a:pt x="18940" y="15540"/>
                  <a:pt x="16564" y="18529"/>
                  <a:pt x="12850" y="19852"/>
                </a:cubicBezTo>
                <a:cubicBezTo>
                  <a:pt x="11299" y="20404"/>
                  <a:pt x="10556" y="20432"/>
                  <a:pt x="9092" y="19997"/>
                </a:cubicBezTo>
                <a:cubicBezTo>
                  <a:pt x="4909" y="18757"/>
                  <a:pt x="2141" y="15102"/>
                  <a:pt x="1494" y="9926"/>
                </a:cubicBezTo>
                <a:cubicBezTo>
                  <a:pt x="1374" y="8975"/>
                  <a:pt x="1361" y="5591"/>
                  <a:pt x="1473" y="4753"/>
                </a:cubicBezTo>
                <a:lnTo>
                  <a:pt x="1555" y="4225"/>
                </a:lnTo>
                <a:lnTo>
                  <a:pt x="5068" y="3096"/>
                </a:lnTo>
                <a:cubicBezTo>
                  <a:pt x="7005" y="2470"/>
                  <a:pt x="9080" y="1811"/>
                  <a:pt x="9684" y="1621"/>
                </a:cubicBezTo>
                <a:lnTo>
                  <a:pt x="10787" y="1257"/>
                </a:lnTo>
                <a:close/>
                <a:moveTo>
                  <a:pt x="10869" y="5045"/>
                </a:moveTo>
                <a:cubicBezTo>
                  <a:pt x="9657" y="5045"/>
                  <a:pt x="8995" y="5191"/>
                  <a:pt x="8499" y="5555"/>
                </a:cubicBezTo>
                <a:cubicBezTo>
                  <a:pt x="7880" y="6010"/>
                  <a:pt x="7751" y="6358"/>
                  <a:pt x="7682" y="7850"/>
                </a:cubicBezTo>
                <a:lnTo>
                  <a:pt x="7621" y="9143"/>
                </a:lnTo>
                <a:lnTo>
                  <a:pt x="7212" y="9179"/>
                </a:lnTo>
                <a:cubicBezTo>
                  <a:pt x="6923" y="9201"/>
                  <a:pt x="6737" y="9297"/>
                  <a:pt x="6538" y="9507"/>
                </a:cubicBezTo>
                <a:lnTo>
                  <a:pt x="6273" y="9798"/>
                </a:lnTo>
                <a:lnTo>
                  <a:pt x="6273" y="12148"/>
                </a:lnTo>
                <a:lnTo>
                  <a:pt x="6273" y="14497"/>
                </a:lnTo>
                <a:lnTo>
                  <a:pt x="6538" y="14789"/>
                </a:lnTo>
                <a:lnTo>
                  <a:pt x="6824" y="15098"/>
                </a:lnTo>
                <a:lnTo>
                  <a:pt x="10746" y="15080"/>
                </a:lnTo>
                <a:cubicBezTo>
                  <a:pt x="14441" y="15078"/>
                  <a:pt x="14678" y="15073"/>
                  <a:pt x="14933" y="14898"/>
                </a:cubicBezTo>
                <a:lnTo>
                  <a:pt x="15199" y="14716"/>
                </a:lnTo>
                <a:lnTo>
                  <a:pt x="15240" y="12330"/>
                </a:lnTo>
                <a:cubicBezTo>
                  <a:pt x="15261" y="10727"/>
                  <a:pt x="15239" y="9846"/>
                  <a:pt x="15158" y="9671"/>
                </a:cubicBezTo>
                <a:cubicBezTo>
                  <a:pt x="15021" y="9377"/>
                  <a:pt x="14717" y="9220"/>
                  <a:pt x="14239" y="9179"/>
                </a:cubicBezTo>
                <a:lnTo>
                  <a:pt x="13912" y="9143"/>
                </a:lnTo>
                <a:lnTo>
                  <a:pt x="13851" y="7795"/>
                </a:lnTo>
                <a:cubicBezTo>
                  <a:pt x="13804" y="6699"/>
                  <a:pt x="13746" y="6363"/>
                  <a:pt x="13585" y="6138"/>
                </a:cubicBezTo>
                <a:cubicBezTo>
                  <a:pt x="12986" y="5298"/>
                  <a:pt x="12354" y="5045"/>
                  <a:pt x="10869" y="5045"/>
                </a:cubicBezTo>
                <a:close/>
                <a:moveTo>
                  <a:pt x="10766" y="6302"/>
                </a:moveTo>
                <a:cubicBezTo>
                  <a:pt x="11700" y="6302"/>
                  <a:pt x="11804" y="6324"/>
                  <a:pt x="12114" y="6556"/>
                </a:cubicBezTo>
                <a:lnTo>
                  <a:pt x="12441" y="6793"/>
                </a:lnTo>
                <a:lnTo>
                  <a:pt x="12421" y="7977"/>
                </a:lnTo>
                <a:lnTo>
                  <a:pt x="12380" y="9143"/>
                </a:lnTo>
                <a:lnTo>
                  <a:pt x="10807" y="9179"/>
                </a:lnTo>
                <a:cubicBezTo>
                  <a:pt x="9940" y="9194"/>
                  <a:pt x="9194" y="9161"/>
                  <a:pt x="9153" y="9124"/>
                </a:cubicBezTo>
                <a:cubicBezTo>
                  <a:pt x="9112" y="9088"/>
                  <a:pt x="9092" y="8565"/>
                  <a:pt x="9092" y="7941"/>
                </a:cubicBezTo>
                <a:lnTo>
                  <a:pt x="9092" y="6793"/>
                </a:lnTo>
                <a:lnTo>
                  <a:pt x="9418" y="6556"/>
                </a:lnTo>
                <a:cubicBezTo>
                  <a:pt x="9725" y="6326"/>
                  <a:pt x="9835" y="6302"/>
                  <a:pt x="10766" y="6302"/>
                </a:cubicBezTo>
                <a:close/>
                <a:moveTo>
                  <a:pt x="10766" y="10399"/>
                </a:moveTo>
                <a:cubicBezTo>
                  <a:pt x="10834" y="10395"/>
                  <a:pt x="10888" y="10401"/>
                  <a:pt x="10950" y="10418"/>
                </a:cubicBezTo>
                <a:cubicBezTo>
                  <a:pt x="11650" y="10607"/>
                  <a:pt x="11981" y="11322"/>
                  <a:pt x="11583" y="11802"/>
                </a:cubicBezTo>
                <a:cubicBezTo>
                  <a:pt x="11396" y="12028"/>
                  <a:pt x="11359" y="12224"/>
                  <a:pt x="11359" y="12822"/>
                </a:cubicBezTo>
                <a:cubicBezTo>
                  <a:pt x="11359" y="13226"/>
                  <a:pt x="11318" y="13648"/>
                  <a:pt x="11257" y="13750"/>
                </a:cubicBezTo>
                <a:cubicBezTo>
                  <a:pt x="11112" y="13991"/>
                  <a:pt x="10577" y="13987"/>
                  <a:pt x="10338" y="13750"/>
                </a:cubicBezTo>
                <a:cubicBezTo>
                  <a:pt x="10203" y="13618"/>
                  <a:pt x="10174" y="13384"/>
                  <a:pt x="10174" y="12822"/>
                </a:cubicBezTo>
                <a:cubicBezTo>
                  <a:pt x="10174" y="12218"/>
                  <a:pt x="10124" y="12036"/>
                  <a:pt x="9949" y="11838"/>
                </a:cubicBezTo>
                <a:cubicBezTo>
                  <a:pt x="9830" y="11703"/>
                  <a:pt x="9725" y="11503"/>
                  <a:pt x="9725" y="11401"/>
                </a:cubicBezTo>
                <a:cubicBezTo>
                  <a:pt x="9725" y="10934"/>
                  <a:pt x="10295" y="10430"/>
                  <a:pt x="10766" y="1039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62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7756" y="4052464"/>
            <a:ext cx="342628" cy="548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3" name="logo_full.png" descr="logo_full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464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465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66" name="Caratteristiche"/>
          <p:cNvSpPr txBox="1"/>
          <p:nvPr/>
        </p:nvSpPr>
        <p:spPr>
          <a:xfrm>
            <a:off x="141637" y="319640"/>
            <a:ext cx="8860726" cy="83183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C</a:t>
            </a:r>
            <a:r>
              <a:rPr sz="3600"/>
              <a:t>aratteristiche</a:t>
            </a:r>
          </a:p>
        </p:txBody>
      </p:sp>
      <p:sp>
        <p:nvSpPr>
          <p:cNvPr id="467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68" name="Immagine" descr="Immagin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1000"/>
                                        <p:tgtEl>
                                          <p:spTgt spid="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1000"/>
                                        <p:tgtEl>
                                          <p:spTgt spid="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Class="entr" nodeType="after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1000"/>
                                        <p:tgtEl>
                                          <p:spTgt spid="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Class="entr" nodeType="after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61" grpId="3"/>
      <p:bldP build="whole" bldLvl="1" animBg="1" rev="0" advAuto="0" spid="462" grpId="5"/>
      <p:bldP build="whole" bldLvl="1" animBg="1" rev="0" advAuto="0" spid="459" grpId="4"/>
      <p:bldP build="whole" bldLvl="1" animBg="1" rev="0" advAuto="0" spid="460" grpId="2"/>
      <p:bldP build="p" bldLvl="5" animBg="1" rev="0" advAuto="0" spid="458" grpId="1"/>
      <p:bldP build="whole" bldLvl="1" animBg="1" rev="0" advAuto="0" spid="467" grpId="6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8025">
              <a:srgbClr val="FFFFFF"/>
            </a:gs>
            <a:gs pos="84353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71" name="Repository…"/>
          <p:cNvSpPr txBox="1"/>
          <p:nvPr/>
        </p:nvSpPr>
        <p:spPr>
          <a:xfrm>
            <a:off x="141637" y="65640"/>
            <a:ext cx="8860726" cy="11745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R</a:t>
            </a:r>
            <a:r>
              <a:rPr sz="3600"/>
              <a:t>epository</a:t>
            </a:r>
            <a:endParaRPr sz="3600"/>
          </a:p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b="0" sz="2200"/>
              <a:t>2 tipi di oggetti</a:t>
            </a:r>
          </a:p>
        </p:txBody>
      </p:sp>
      <p:sp>
        <p:nvSpPr>
          <p:cNvPr id="472" name="Rettangolo arrotondato"/>
          <p:cNvSpPr/>
          <p:nvPr/>
        </p:nvSpPr>
        <p:spPr>
          <a:xfrm>
            <a:off x="6750649" y="3310293"/>
            <a:ext cx="597643" cy="171866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473" name="e986c9a"/>
          <p:cNvSpPr txBox="1"/>
          <p:nvPr/>
        </p:nvSpPr>
        <p:spPr>
          <a:xfrm>
            <a:off x="6772595" y="3290254"/>
            <a:ext cx="553750" cy="21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ctr">
              <a:defRPr sz="800"/>
            </a:lvl1pPr>
          </a:lstStyle>
          <a:p>
            <a:pPr/>
            <a:r>
              <a:t>e986c9a</a:t>
            </a:r>
          </a:p>
        </p:txBody>
      </p:sp>
      <p:sp>
        <p:nvSpPr>
          <p:cNvPr id="474" name="Rettangolo arrotondato"/>
          <p:cNvSpPr/>
          <p:nvPr/>
        </p:nvSpPr>
        <p:spPr>
          <a:xfrm>
            <a:off x="6750649" y="2954091"/>
            <a:ext cx="597643" cy="171867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475" name="e0e5ae3"/>
          <p:cNvSpPr txBox="1"/>
          <p:nvPr/>
        </p:nvSpPr>
        <p:spPr>
          <a:xfrm>
            <a:off x="6772595" y="2934053"/>
            <a:ext cx="553750" cy="211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ctr">
              <a:defRPr sz="800"/>
            </a:lvl1pPr>
          </a:lstStyle>
          <a:p>
            <a:pPr/>
            <a:r>
              <a:t>e0e5ae3</a:t>
            </a:r>
          </a:p>
        </p:txBody>
      </p:sp>
      <p:sp>
        <p:nvSpPr>
          <p:cNvPr id="476" name="Linea"/>
          <p:cNvSpPr/>
          <p:nvPr/>
        </p:nvSpPr>
        <p:spPr>
          <a:xfrm>
            <a:off x="7049470" y="3121440"/>
            <a:ext cx="1" cy="165674"/>
          </a:xfrm>
          <a:prstGeom prst="line">
            <a:avLst/>
          </a:prstGeom>
          <a:ln w="12700">
            <a:solidFill>
              <a:srgbClr val="8F6A29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sp>
        <p:nvSpPr>
          <p:cNvPr id="477" name="Rettangolo arrotondato"/>
          <p:cNvSpPr/>
          <p:nvPr/>
        </p:nvSpPr>
        <p:spPr>
          <a:xfrm>
            <a:off x="6750649" y="2596074"/>
            <a:ext cx="597643" cy="171867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478" name="4a6a298"/>
          <p:cNvSpPr txBox="1"/>
          <p:nvPr/>
        </p:nvSpPr>
        <p:spPr>
          <a:xfrm>
            <a:off x="6772595" y="2581169"/>
            <a:ext cx="553750" cy="21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ctr">
              <a:defRPr sz="800"/>
            </a:lvl1pPr>
          </a:lstStyle>
          <a:p>
            <a:pPr/>
            <a:r>
              <a:t>4a6a298</a:t>
            </a:r>
          </a:p>
        </p:txBody>
      </p:sp>
      <p:sp>
        <p:nvSpPr>
          <p:cNvPr id="479" name="Linea"/>
          <p:cNvSpPr/>
          <p:nvPr/>
        </p:nvSpPr>
        <p:spPr>
          <a:xfrm>
            <a:off x="7049470" y="2763423"/>
            <a:ext cx="1" cy="165674"/>
          </a:xfrm>
          <a:prstGeom prst="line">
            <a:avLst/>
          </a:prstGeom>
          <a:ln w="12700">
            <a:solidFill>
              <a:srgbClr val="8F6A29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grpSp>
        <p:nvGrpSpPr>
          <p:cNvPr id="484" name="Gruppo"/>
          <p:cNvGrpSpPr/>
          <p:nvPr/>
        </p:nvGrpSpPr>
        <p:grpSpPr>
          <a:xfrm>
            <a:off x="6425870" y="2217445"/>
            <a:ext cx="597644" cy="358615"/>
            <a:chOff x="0" y="0"/>
            <a:chExt cx="597642" cy="358614"/>
          </a:xfrm>
        </p:grpSpPr>
        <p:grpSp>
          <p:nvGrpSpPr>
            <p:cNvPr id="48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48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1" name="a41c147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a41c147</a:t>
                </a:r>
              </a:p>
            </p:txBody>
          </p:sp>
        </p:grpSp>
        <p:sp>
          <p:nvSpPr>
            <p:cNvPr id="483" name="Linea"/>
            <p:cNvSpPr/>
            <p:nvPr/>
          </p:nvSpPr>
          <p:spPr>
            <a:xfrm>
              <a:off x="306352" y="194918"/>
              <a:ext cx="163697" cy="163697"/>
            </a:xfrm>
            <a:prstGeom prst="line">
              <a:avLst/>
            </a:prstGeom>
            <a:noFill/>
            <a:ln w="12700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89" name="Gruppo"/>
          <p:cNvGrpSpPr/>
          <p:nvPr/>
        </p:nvGrpSpPr>
        <p:grpSpPr>
          <a:xfrm>
            <a:off x="7070255" y="2217445"/>
            <a:ext cx="597643" cy="360434"/>
            <a:chOff x="0" y="0"/>
            <a:chExt cx="597642" cy="360433"/>
          </a:xfrm>
        </p:grpSpPr>
        <p:grpSp>
          <p:nvGrpSpPr>
            <p:cNvPr id="48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48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86" name="878313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488" name="Linea"/>
            <p:cNvSpPr/>
            <p:nvPr/>
          </p:nvSpPr>
          <p:spPr>
            <a:xfrm flipH="1">
              <a:off x="125775" y="195827"/>
              <a:ext cx="164606" cy="164607"/>
            </a:xfrm>
            <a:prstGeom prst="line">
              <a:avLst/>
            </a:prstGeom>
            <a:noFill/>
            <a:ln w="12700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95" name="Gruppo"/>
          <p:cNvGrpSpPr/>
          <p:nvPr/>
        </p:nvGrpSpPr>
        <p:grpSpPr>
          <a:xfrm>
            <a:off x="6425870" y="1866801"/>
            <a:ext cx="737334" cy="354192"/>
            <a:chOff x="0" y="0"/>
            <a:chExt cx="737332" cy="354191"/>
          </a:xfrm>
        </p:grpSpPr>
        <p:grpSp>
          <p:nvGrpSpPr>
            <p:cNvPr id="49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49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1" name="1fc567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1fc5678</a:t>
                </a:r>
              </a:p>
            </p:txBody>
          </p:sp>
        </p:grpSp>
        <p:sp>
          <p:nvSpPr>
            <p:cNvPr id="49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12700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94" name="Linea"/>
            <p:cNvSpPr/>
            <p:nvPr/>
          </p:nvSpPr>
          <p:spPr>
            <a:xfrm>
              <a:off x="560041" y="176899"/>
              <a:ext cx="177292" cy="177293"/>
            </a:xfrm>
            <a:prstGeom prst="line">
              <a:avLst/>
            </a:prstGeom>
            <a:noFill/>
            <a:ln w="12700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498" name="Gruppo"/>
          <p:cNvGrpSpPr/>
          <p:nvPr/>
        </p:nvGrpSpPr>
        <p:grpSpPr>
          <a:xfrm>
            <a:off x="6132033" y="2929485"/>
            <a:ext cx="597107" cy="193863"/>
            <a:chOff x="0" y="0"/>
            <a:chExt cx="597105" cy="193862"/>
          </a:xfrm>
        </p:grpSpPr>
        <p:sp>
          <p:nvSpPr>
            <p:cNvPr id="496" name="Didascalia"/>
            <p:cNvSpPr/>
            <p:nvPr/>
          </p:nvSpPr>
          <p:spPr>
            <a:xfrm>
              <a:off x="8539" y="29873"/>
              <a:ext cx="588567" cy="13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3560" y="21600"/>
                  </a:lnTo>
                  <a:lnTo>
                    <a:pt x="13560" y="13841"/>
                  </a:lnTo>
                  <a:lnTo>
                    <a:pt x="21600" y="10303"/>
                  </a:lnTo>
                  <a:lnTo>
                    <a:pt x="13560" y="6703"/>
                  </a:lnTo>
                  <a:lnTo>
                    <a:pt x="135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0004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97" name="HEAD"/>
            <p:cNvSpPr txBox="1"/>
            <p:nvPr/>
          </p:nvSpPr>
          <p:spPr>
            <a:xfrm>
              <a:off x="0" y="0"/>
              <a:ext cx="392225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HEAD</a:t>
              </a:r>
            </a:p>
          </p:txBody>
        </p:sp>
      </p:grpSp>
      <p:sp>
        <p:nvSpPr>
          <p:cNvPr id="499" name="Didascalia"/>
          <p:cNvSpPr/>
          <p:nvPr/>
        </p:nvSpPr>
        <p:spPr>
          <a:xfrm flipH="1">
            <a:off x="5824626" y="1901355"/>
            <a:ext cx="576263" cy="135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676" y="0"/>
                </a:moveTo>
                <a:lnTo>
                  <a:pt x="7676" y="7011"/>
                </a:lnTo>
                <a:lnTo>
                  <a:pt x="0" y="10547"/>
                </a:lnTo>
                <a:lnTo>
                  <a:pt x="7676" y="14084"/>
                </a:lnTo>
                <a:lnTo>
                  <a:pt x="7676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7676" y="0"/>
                </a:lnTo>
                <a:close/>
              </a:path>
            </a:pathLst>
          </a:custGeom>
          <a:solidFill>
            <a:srgbClr val="000000"/>
          </a:solidFill>
          <a:ln w="3175"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00" name="master"/>
          <p:cNvSpPr txBox="1"/>
          <p:nvPr/>
        </p:nvSpPr>
        <p:spPr>
          <a:xfrm>
            <a:off x="5800359" y="1863695"/>
            <a:ext cx="413926" cy="1938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ctr">
              <a:defRPr sz="800">
                <a:solidFill>
                  <a:srgbClr val="FFFFFF"/>
                </a:solidFill>
              </a:defRPr>
            </a:lvl1pPr>
          </a:lstStyle>
          <a:p>
            <a:pPr/>
            <a:r>
              <a:t>master</a:t>
            </a:r>
          </a:p>
        </p:txBody>
      </p:sp>
      <p:grpSp>
        <p:nvGrpSpPr>
          <p:cNvPr id="503" name="Gruppo"/>
          <p:cNvGrpSpPr/>
          <p:nvPr/>
        </p:nvGrpSpPr>
        <p:grpSpPr>
          <a:xfrm>
            <a:off x="7688726" y="2216687"/>
            <a:ext cx="637248" cy="193863"/>
            <a:chOff x="-183696" y="0"/>
            <a:chExt cx="637247" cy="193862"/>
          </a:xfrm>
        </p:grpSpPr>
        <p:sp>
          <p:nvSpPr>
            <p:cNvPr id="501" name="Didascalia"/>
            <p:cNvSpPr/>
            <p:nvPr/>
          </p:nvSpPr>
          <p:spPr>
            <a:xfrm>
              <a:off x="-183697" y="37659"/>
              <a:ext cx="61555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6" y="0"/>
                  </a:moveTo>
                  <a:lnTo>
                    <a:pt x="7186" y="7011"/>
                  </a:lnTo>
                  <a:lnTo>
                    <a:pt x="0" y="10547"/>
                  </a:lnTo>
                  <a:lnTo>
                    <a:pt x="7186" y="14084"/>
                  </a:lnTo>
                  <a:lnTo>
                    <a:pt x="718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02" name="develop (title)"/>
            <p:cNvSpPr txBox="1"/>
            <p:nvPr/>
          </p:nvSpPr>
          <p:spPr>
            <a:xfrm>
              <a:off x="0" y="0"/>
              <a:ext cx="453552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develop (title)</a:t>
              </a:r>
            </a:p>
          </p:txBody>
        </p:sp>
      </p:grpSp>
      <p:sp>
        <p:nvSpPr>
          <p:cNvPr id="504" name="Commit…"/>
          <p:cNvSpPr txBox="1"/>
          <p:nvPr>
            <p:ph type="body" sz="half" idx="1"/>
          </p:nvPr>
        </p:nvSpPr>
        <p:spPr>
          <a:xfrm>
            <a:off x="309778" y="1696403"/>
            <a:ext cx="5827595" cy="2908596"/>
          </a:xfrm>
          <a:prstGeom prst="rect">
            <a:avLst/>
          </a:prstGeom>
        </p:spPr>
        <p:txBody>
          <a:bodyPr/>
          <a:lstStyle/>
          <a:p>
            <a:pPr marL="457200" indent="-342900">
              <a:spcBef>
                <a:spcPts val="29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Commit</a:t>
            </a:r>
            <a:endParaRPr b="0" i="1" sz="1100"/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Rappresenta lo stato di un progetto in un dato istante </a:t>
            </a:r>
            <a:r>
              <a:rPr i="1" sz="800"/>
              <a:t>(foto/snapshot)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Nome </a:t>
            </a:r>
            <a:r>
              <a:rPr i="1" sz="800"/>
              <a:t>(SHA-1)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Descrizione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Riferimento a genitore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Un oggetto commit può avere più di un genitore.</a:t>
            </a:r>
          </a:p>
          <a:p>
            <a:pPr marL="457200" indent="-342900">
              <a:spcBef>
                <a:spcPts val="18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Intestazioni (Heads)</a:t>
            </a:r>
            <a:endParaRPr b="0" i="1"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Puntatore a un oggetto commit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Nome / Titolo</a:t>
            </a:r>
            <a:r>
              <a:t> </a:t>
            </a:r>
            <a:r>
              <a:rPr i="1" sz="800"/>
              <a:t>(alla creazione del repository viene creata una intestazione ‘</a:t>
            </a:r>
            <a:r>
              <a:rPr b="1" i="1" sz="800"/>
              <a:t>master’</a:t>
            </a:r>
            <a:r>
              <a:rPr i="1" sz="800"/>
              <a:t> per default)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Possono esserci molteplici intestazioni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b="1" sz="1100"/>
              <a:t>HEAD:</a:t>
            </a:r>
            <a:r>
              <a:rPr sz="1100"/>
              <a:t> speciale intestazione che punta all’oggetto commit su cui stiamo lavorando.</a:t>
            </a:r>
            <a:r>
              <a:rPr i="1" sz="800"/>
              <a:t>(working directory) (checkout) (attenzione al maiuscolo)</a:t>
            </a:r>
          </a:p>
        </p:txBody>
      </p:sp>
      <p:sp>
        <p:nvSpPr>
          <p:cNvPr id="505" name="“inizio del progetto”"/>
          <p:cNvSpPr txBox="1"/>
          <p:nvPr/>
        </p:nvSpPr>
        <p:spPr>
          <a:xfrm>
            <a:off x="7551453" y="3300613"/>
            <a:ext cx="122446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“inizio del progetto”</a:t>
            </a:r>
          </a:p>
        </p:txBody>
      </p:sp>
      <p:sp>
        <p:nvSpPr>
          <p:cNvPr id="506" name="“aggiunta feature xyz”"/>
          <p:cNvSpPr txBox="1"/>
          <p:nvPr/>
        </p:nvSpPr>
        <p:spPr>
          <a:xfrm>
            <a:off x="7550178" y="2586395"/>
            <a:ext cx="12778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“aggiunta feature xyz”</a:t>
            </a:r>
          </a:p>
        </p:txBody>
      </p:sp>
      <p:sp>
        <p:nvSpPr>
          <p:cNvPr id="507" name="“refact”"/>
          <p:cNvSpPr txBox="1"/>
          <p:nvPr/>
        </p:nvSpPr>
        <p:spPr>
          <a:xfrm>
            <a:off x="7551453" y="2934064"/>
            <a:ext cx="53093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“refact”</a:t>
            </a:r>
          </a:p>
        </p:txBody>
      </p:sp>
      <p:pic>
        <p:nvPicPr>
          <p:cNvPr id="508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509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510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511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5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Class="entr" nodeType="afterEffect" presetSubtype="16" presetID="23" grpId="3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Class="entr" nodeType="afterEffect" presetSubtype="16" presetID="23" grpId="4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6" dur="500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Class="entr" nodeType="afterEffect" presetSubtype="16" presetID="23" grpId="6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Class="entr" nodeType="afterEffect" presetSubtype="16" presetID="23" grpId="7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7" dur="500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Class="entr" nodeType="click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Class="entr" nodeType="afterEffect" presetSubtype="16" presetID="23" grpId="9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"/>
                            </p:stCondLst>
                            <p:childTnLst>
                              <p:par>
                                <p:cTn id="70" presetClass="entr" nodeType="afterEffect" presetSubtype="16" presetID="23" grpId="10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8" dur="500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Class="entr" nodeType="clickEffect" presetSubtype="16" presetID="23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Class="entr" nodeType="afterEffect" presetSubtype="16" presetID="23" grpId="12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4" dur="500"/>
                                        <p:tgtEl>
                                          <p:spTgt spid="5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Class="entr" nodeType="clickEffect" presetSubtype="16" presetID="23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8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Class="entr" nodeType="afterEffect" presetSubtype="16" presetID="23" grpId="14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3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"/>
                            </p:stCondLst>
                            <p:childTnLst>
                              <p:par>
                                <p:cTn id="107" presetClass="entr" nodeType="afterEffect" presetSubtype="16" presetID="23" grpId="15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8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4" fill="hold"/>
                                        <p:tgtEl>
                                          <p:spTgt spid="5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5" dur="500"/>
                                        <p:tgtEl>
                                          <p:spTgt spid="5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Class="entr" nodeType="clickEffect" presetSubtype="16" presetID="23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5" fill="hold"/>
                                        <p:tgtEl>
                                          <p:spTgt spid="5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6" dur="500"/>
                                        <p:tgtEl>
                                          <p:spTgt spid="5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0" fill="hold"/>
                                        <p:tgtEl>
                                          <p:spTgt spid="5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1" dur="500"/>
                                        <p:tgtEl>
                                          <p:spTgt spid="5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Class="entr" nodeType="clickEffect" presetSubtype="16" presetID="23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5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1" fill="hold"/>
                                        <p:tgtEl>
                                          <p:spTgt spid="5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2" dur="500"/>
                                        <p:tgtEl>
                                          <p:spTgt spid="5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Class="entr" nodeType="clickEffect" presetSubtype="16" presetID="23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6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2" fill="hold"/>
                                        <p:tgtEl>
                                          <p:spTgt spid="5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3" dur="500"/>
                                        <p:tgtEl>
                                          <p:spTgt spid="5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Class="entr" nodeType="clickEffect" presetSubtype="16" presetID="23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7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3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75" grpId="6"/>
      <p:bldP build="whole" bldLvl="1" animBg="1" rev="0" advAuto="0" spid="476" grpId="11"/>
      <p:bldP build="whole" bldLvl="1" animBg="1" rev="0" advAuto="0" spid="507" grpId="9"/>
      <p:bldP build="whole" bldLvl="1" animBg="1" rev="0" advAuto="0" spid="510" grpId="20"/>
      <p:bldP build="whole" bldLvl="1" animBg="1" rev="0" advAuto="0" spid="498" grpId="19"/>
      <p:bldP build="whole" bldLvl="1" animBg="1" rev="0" advAuto="0" spid="474" grpId="3"/>
      <p:bldP build="whole" bldLvl="1" animBg="1" rev="0" advAuto="0" spid="473" grpId="5"/>
      <p:bldP build="whole" bldLvl="1" animBg="1" rev="0" advAuto="0" spid="472" grpId="2"/>
      <p:bldP build="whole" bldLvl="1" animBg="1" rev="0" advAuto="0" spid="484" grpId="13"/>
      <p:bldP build="whole" bldLvl="1" animBg="1" rev="0" advAuto="0" spid="506" grpId="10"/>
      <p:bldP build="whole" bldLvl="1" animBg="1" rev="0" advAuto="0" spid="500" grpId="17"/>
      <p:bldP build="whole" bldLvl="1" animBg="1" rev="0" advAuto="0" spid="489" grpId="14"/>
      <p:bldP build="whole" bldLvl="1" animBg="1" rev="0" advAuto="0" spid="499" grpId="16"/>
      <p:bldP build="whole" bldLvl="1" animBg="1" rev="0" advAuto="0" spid="495" grpId="15"/>
      <p:bldP build="whole" bldLvl="1" animBg="1" rev="0" advAuto="0" spid="505" grpId="8"/>
      <p:bldP build="p" bldLvl="5" animBg="1" rev="0" advAuto="0" spid="504" grpId="1"/>
      <p:bldP build="whole" bldLvl="1" animBg="1" rev="0" advAuto="0" spid="477" grpId="4"/>
      <p:bldP build="whole" bldLvl="1" animBg="1" rev="0" advAuto="0" spid="478" grpId="7"/>
      <p:bldP build="whole" bldLvl="1" animBg="1" rev="0" advAuto="0" spid="479" grpId="12"/>
      <p:bldP build="whole" bldLvl="1" animBg="1" rev="0" advAuto="0" spid="503" grpId="18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8124">
              <a:srgbClr val="FFFFFF"/>
            </a:gs>
            <a:gs pos="84389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516" name="Repository…"/>
          <p:cNvSpPr txBox="1"/>
          <p:nvPr/>
        </p:nvSpPr>
        <p:spPr>
          <a:xfrm>
            <a:off x="141637" y="65640"/>
            <a:ext cx="8860726" cy="11745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R</a:t>
            </a:r>
            <a:r>
              <a:rPr sz="3600"/>
              <a:t>epository</a:t>
            </a:r>
            <a:endParaRPr sz="3600"/>
          </a:p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b="0" sz="2200"/>
              <a:t>2 “azioni” principali + 1</a:t>
            </a:r>
          </a:p>
        </p:txBody>
      </p:sp>
      <p:sp>
        <p:nvSpPr>
          <p:cNvPr id="517" name="Branch (o ramo, braccio)…"/>
          <p:cNvSpPr txBox="1"/>
          <p:nvPr>
            <p:ph type="body" idx="1"/>
          </p:nvPr>
        </p:nvSpPr>
        <p:spPr>
          <a:xfrm>
            <a:off x="1325778" y="1442403"/>
            <a:ext cx="7510964" cy="3620409"/>
          </a:xfrm>
          <a:prstGeom prst="rect">
            <a:avLst/>
          </a:prstGeom>
        </p:spPr>
        <p:txBody>
          <a:bodyPr/>
          <a:lstStyle/>
          <a:p>
            <a:pPr indent="342900">
              <a:spcBef>
                <a:spcPts val="2900"/>
              </a:spcBef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Branch </a:t>
            </a:r>
            <a:r>
              <a:rPr b="0" i="1" sz="1200"/>
              <a:t>(o ramo, braccio)</a:t>
            </a:r>
            <a:endParaRPr b="0" i="1" sz="1100"/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Una linea indipendente di sviluppo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Ha un nome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C’è sempre un ramo principale “master”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Sperimentare/testare nuove feature o bug-fix senza introdurre anomalie nel ramo principale</a:t>
            </a:r>
          </a:p>
          <a:p>
            <a:pPr lvl="1" marL="501315" indent="-120315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t>Lavorare in team</a:t>
            </a:r>
          </a:p>
          <a:p>
            <a:pPr indent="342900">
              <a:spcBef>
                <a:spcPts val="1800"/>
              </a:spcBef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Merge</a:t>
            </a:r>
            <a:endParaRPr b="0" i="1"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Fusione tra due rami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sz="1100"/>
              <a:t>3 tipi di merge: fast forward, clean, conflict</a:t>
            </a:r>
            <a:endParaRPr i="1" sz="800"/>
          </a:p>
          <a:p>
            <a:pPr indent="342900">
              <a:spcBef>
                <a:spcPts val="1800"/>
              </a:spcBef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Push/Pull</a:t>
            </a:r>
            <a:endParaRPr b="0" i="1"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b="1" sz="1100"/>
              <a:t>Push:</a:t>
            </a:r>
            <a:r>
              <a:rPr sz="1100"/>
              <a:t> scrivere sul repository remoto (origin) le modifiche fatte nel nostro repository locale </a:t>
            </a:r>
            <a:r>
              <a:rPr i="1" sz="800"/>
              <a:t>(upload)</a:t>
            </a:r>
            <a:endParaRPr sz="1100"/>
          </a:p>
          <a:p>
            <a:pPr lvl="1" marL="491289" indent="-110289">
              <a:spcBef>
                <a:spcPts val="200"/>
              </a:spcBef>
              <a:buSzPct val="100000"/>
              <a:buChar char="•"/>
              <a:defRPr sz="1200">
                <a:latin typeface="+mj-lt"/>
                <a:ea typeface="+mj-ea"/>
                <a:cs typeface="+mj-cs"/>
                <a:sym typeface="Helvetica"/>
              </a:defRPr>
            </a:pPr>
            <a:r>
              <a:rPr b="1" sz="1100"/>
              <a:t>Pull:</a:t>
            </a:r>
            <a:r>
              <a:rPr sz="1100"/>
              <a:t> leggere dal repository remoto (origin) le modifiche fatte da altri </a:t>
            </a:r>
            <a:r>
              <a:rPr i="1" sz="800"/>
              <a:t>(download)</a:t>
            </a:r>
          </a:p>
        </p:txBody>
      </p:sp>
      <p:pic>
        <p:nvPicPr>
          <p:cNvPr id="518" name="git-compare.png" descr="git-compare.png"/>
          <p:cNvPicPr>
            <a:picLocks noChangeAspect="1"/>
          </p:cNvPicPr>
          <p:nvPr/>
        </p:nvPicPr>
        <p:blipFill>
          <a:blip r:embed="rId3">
            <a:extLst/>
          </a:blip>
          <a:srcRect l="36618" t="23010" r="36618" b="23010"/>
          <a:stretch>
            <a:fillRect/>
          </a:stretch>
        </p:blipFill>
        <p:spPr>
          <a:xfrm>
            <a:off x="978379" y="3972782"/>
            <a:ext cx="700683" cy="7066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9" name="git-pull-request-512.png" descr="git-pull-request-51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3707" y="3067960"/>
            <a:ext cx="529829" cy="706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0" name="Unknown.png" descr="Unknown.png"/>
          <p:cNvPicPr>
            <a:picLocks noChangeAspect="1"/>
          </p:cNvPicPr>
          <p:nvPr/>
        </p:nvPicPr>
        <p:blipFill>
          <a:blip r:embed="rId5">
            <a:extLst/>
          </a:blip>
          <a:srcRect l="370" t="6482" r="343" b="6401"/>
          <a:stretch>
            <a:fillRect/>
          </a:stretch>
        </p:blipFill>
        <p:spPr>
          <a:xfrm>
            <a:off x="1077796" y="1566418"/>
            <a:ext cx="501652" cy="706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fill="norm" stroke="1" extrusionOk="0">
                <a:moveTo>
                  <a:pt x="3947" y="5"/>
                </a:moveTo>
                <a:cubicBezTo>
                  <a:pt x="3649" y="20"/>
                  <a:pt x="3361" y="71"/>
                  <a:pt x="3076" y="126"/>
                </a:cubicBezTo>
                <a:cubicBezTo>
                  <a:pt x="2987" y="143"/>
                  <a:pt x="2907" y="165"/>
                  <a:pt x="2820" y="186"/>
                </a:cubicBezTo>
                <a:cubicBezTo>
                  <a:pt x="2626" y="233"/>
                  <a:pt x="2437" y="291"/>
                  <a:pt x="2256" y="356"/>
                </a:cubicBezTo>
                <a:cubicBezTo>
                  <a:pt x="2166" y="388"/>
                  <a:pt x="2068" y="417"/>
                  <a:pt x="1982" y="453"/>
                </a:cubicBezTo>
                <a:cubicBezTo>
                  <a:pt x="1807" y="528"/>
                  <a:pt x="1643" y="615"/>
                  <a:pt x="1487" y="708"/>
                </a:cubicBezTo>
                <a:cubicBezTo>
                  <a:pt x="1404" y="756"/>
                  <a:pt x="1324" y="800"/>
                  <a:pt x="1247" y="853"/>
                </a:cubicBezTo>
                <a:cubicBezTo>
                  <a:pt x="1214" y="876"/>
                  <a:pt x="1177" y="902"/>
                  <a:pt x="1145" y="926"/>
                </a:cubicBezTo>
                <a:cubicBezTo>
                  <a:pt x="989" y="1043"/>
                  <a:pt x="842" y="1164"/>
                  <a:pt x="718" y="1301"/>
                </a:cubicBezTo>
                <a:cubicBezTo>
                  <a:pt x="484" y="1560"/>
                  <a:pt x="267" y="1878"/>
                  <a:pt x="222" y="2004"/>
                </a:cubicBezTo>
                <a:cubicBezTo>
                  <a:pt x="177" y="2131"/>
                  <a:pt x="94" y="2257"/>
                  <a:pt x="34" y="2283"/>
                </a:cubicBezTo>
                <a:cubicBezTo>
                  <a:pt x="22" y="2288"/>
                  <a:pt x="10" y="3034"/>
                  <a:pt x="0" y="3398"/>
                </a:cubicBezTo>
                <a:cubicBezTo>
                  <a:pt x="9" y="3472"/>
                  <a:pt x="8" y="3675"/>
                  <a:pt x="17" y="3689"/>
                </a:cubicBezTo>
                <a:cubicBezTo>
                  <a:pt x="840" y="4901"/>
                  <a:pt x="961" y="5041"/>
                  <a:pt x="1521" y="5374"/>
                </a:cubicBezTo>
                <a:lnTo>
                  <a:pt x="2136" y="5737"/>
                </a:lnTo>
                <a:lnTo>
                  <a:pt x="2136" y="10803"/>
                </a:lnTo>
                <a:lnTo>
                  <a:pt x="2136" y="15869"/>
                </a:lnTo>
                <a:lnTo>
                  <a:pt x="1555" y="16172"/>
                </a:lnTo>
                <a:cubicBezTo>
                  <a:pt x="1016" y="16457"/>
                  <a:pt x="755" y="16745"/>
                  <a:pt x="17" y="17857"/>
                </a:cubicBezTo>
                <a:cubicBezTo>
                  <a:pt x="9" y="17869"/>
                  <a:pt x="8" y="18052"/>
                  <a:pt x="0" y="18111"/>
                </a:cubicBezTo>
                <a:cubicBezTo>
                  <a:pt x="10" y="18435"/>
                  <a:pt x="23" y="19173"/>
                  <a:pt x="34" y="19178"/>
                </a:cubicBezTo>
                <a:cubicBezTo>
                  <a:pt x="93" y="19204"/>
                  <a:pt x="164" y="19348"/>
                  <a:pt x="205" y="19493"/>
                </a:cubicBezTo>
                <a:cubicBezTo>
                  <a:pt x="325" y="19919"/>
                  <a:pt x="1076" y="20668"/>
                  <a:pt x="1675" y="20959"/>
                </a:cubicBezTo>
                <a:cubicBezTo>
                  <a:pt x="2300" y="21265"/>
                  <a:pt x="2708" y="21391"/>
                  <a:pt x="3418" y="21493"/>
                </a:cubicBezTo>
                <a:cubicBezTo>
                  <a:pt x="4118" y="21593"/>
                  <a:pt x="4344" y="21591"/>
                  <a:pt x="5075" y="21493"/>
                </a:cubicBezTo>
                <a:cubicBezTo>
                  <a:pt x="6434" y="21310"/>
                  <a:pt x="7512" y="20742"/>
                  <a:pt x="8117" y="19869"/>
                </a:cubicBezTo>
                <a:cubicBezTo>
                  <a:pt x="8428" y="19419"/>
                  <a:pt x="8459" y="19270"/>
                  <a:pt x="8459" y="18536"/>
                </a:cubicBezTo>
                <a:cubicBezTo>
                  <a:pt x="8459" y="18093"/>
                  <a:pt x="8440" y="17792"/>
                  <a:pt x="8339" y="17530"/>
                </a:cubicBezTo>
                <a:cubicBezTo>
                  <a:pt x="8238" y="17268"/>
                  <a:pt x="8059" y="17041"/>
                  <a:pt x="7775" y="16742"/>
                </a:cubicBezTo>
                <a:lnTo>
                  <a:pt x="7434" y="16390"/>
                </a:lnTo>
                <a:lnTo>
                  <a:pt x="7912" y="16112"/>
                </a:lnTo>
                <a:cubicBezTo>
                  <a:pt x="8291" y="15886"/>
                  <a:pt x="8570" y="15752"/>
                  <a:pt x="8869" y="15651"/>
                </a:cubicBezTo>
                <a:cubicBezTo>
                  <a:pt x="9292" y="15508"/>
                  <a:pt x="9761" y="15438"/>
                  <a:pt x="10629" y="15384"/>
                </a:cubicBezTo>
                <a:cubicBezTo>
                  <a:pt x="12527" y="15266"/>
                  <a:pt x="13929" y="14966"/>
                  <a:pt x="15192" y="14366"/>
                </a:cubicBezTo>
                <a:cubicBezTo>
                  <a:pt x="15458" y="14240"/>
                  <a:pt x="15722" y="14096"/>
                  <a:pt x="15978" y="13942"/>
                </a:cubicBezTo>
                <a:cubicBezTo>
                  <a:pt x="16305" y="13746"/>
                  <a:pt x="16629" y="13533"/>
                  <a:pt x="16952" y="13288"/>
                </a:cubicBezTo>
                <a:cubicBezTo>
                  <a:pt x="17565" y="12822"/>
                  <a:pt x="18083" y="12248"/>
                  <a:pt x="18490" y="11603"/>
                </a:cubicBezTo>
                <a:cubicBezTo>
                  <a:pt x="18897" y="10958"/>
                  <a:pt x="19183" y="10244"/>
                  <a:pt x="19327" y="9506"/>
                </a:cubicBezTo>
                <a:cubicBezTo>
                  <a:pt x="19393" y="9169"/>
                  <a:pt x="19431" y="8991"/>
                  <a:pt x="19532" y="8852"/>
                </a:cubicBezTo>
                <a:cubicBezTo>
                  <a:pt x="19582" y="8782"/>
                  <a:pt x="19660" y="8728"/>
                  <a:pt x="19754" y="8658"/>
                </a:cubicBezTo>
                <a:cubicBezTo>
                  <a:pt x="19848" y="8589"/>
                  <a:pt x="19970" y="8505"/>
                  <a:pt x="20130" y="8404"/>
                </a:cubicBezTo>
                <a:cubicBezTo>
                  <a:pt x="20539" y="8145"/>
                  <a:pt x="20906" y="7798"/>
                  <a:pt x="21121" y="7482"/>
                </a:cubicBezTo>
                <a:cubicBezTo>
                  <a:pt x="21312" y="7204"/>
                  <a:pt x="21509" y="6911"/>
                  <a:pt x="21566" y="6828"/>
                </a:cubicBezTo>
                <a:cubicBezTo>
                  <a:pt x="21576" y="6813"/>
                  <a:pt x="21591" y="6497"/>
                  <a:pt x="21600" y="6367"/>
                </a:cubicBezTo>
                <a:cubicBezTo>
                  <a:pt x="21600" y="6365"/>
                  <a:pt x="21600" y="6357"/>
                  <a:pt x="21600" y="6355"/>
                </a:cubicBezTo>
                <a:cubicBezTo>
                  <a:pt x="21600" y="6353"/>
                  <a:pt x="21600" y="6345"/>
                  <a:pt x="21600" y="6343"/>
                </a:cubicBezTo>
                <a:cubicBezTo>
                  <a:pt x="21591" y="6088"/>
                  <a:pt x="21576" y="5401"/>
                  <a:pt x="21566" y="5386"/>
                </a:cubicBezTo>
                <a:cubicBezTo>
                  <a:pt x="21509" y="5303"/>
                  <a:pt x="21311" y="5009"/>
                  <a:pt x="21121" y="4731"/>
                </a:cubicBezTo>
                <a:cubicBezTo>
                  <a:pt x="20692" y="4103"/>
                  <a:pt x="19799" y="3516"/>
                  <a:pt x="18900" y="3277"/>
                </a:cubicBezTo>
                <a:cubicBezTo>
                  <a:pt x="18672" y="3216"/>
                  <a:pt x="18413" y="3174"/>
                  <a:pt x="18148" y="3144"/>
                </a:cubicBezTo>
                <a:cubicBezTo>
                  <a:pt x="17354" y="3053"/>
                  <a:pt x="16453" y="3106"/>
                  <a:pt x="15773" y="3289"/>
                </a:cubicBezTo>
                <a:cubicBezTo>
                  <a:pt x="15207" y="3441"/>
                  <a:pt x="14733" y="3659"/>
                  <a:pt x="14337" y="3931"/>
                </a:cubicBezTo>
                <a:cubicBezTo>
                  <a:pt x="14074" y="4113"/>
                  <a:pt x="13838" y="4319"/>
                  <a:pt x="13654" y="4537"/>
                </a:cubicBezTo>
                <a:cubicBezTo>
                  <a:pt x="13469" y="4757"/>
                  <a:pt x="13329" y="4985"/>
                  <a:pt x="13227" y="5228"/>
                </a:cubicBezTo>
                <a:cubicBezTo>
                  <a:pt x="13176" y="5350"/>
                  <a:pt x="13137" y="5479"/>
                  <a:pt x="13107" y="5604"/>
                </a:cubicBezTo>
                <a:cubicBezTo>
                  <a:pt x="13048" y="5856"/>
                  <a:pt x="13028" y="6101"/>
                  <a:pt x="13056" y="6355"/>
                </a:cubicBezTo>
                <a:cubicBezTo>
                  <a:pt x="13070" y="6482"/>
                  <a:pt x="13088" y="6618"/>
                  <a:pt x="13124" y="6743"/>
                </a:cubicBezTo>
                <a:cubicBezTo>
                  <a:pt x="13196" y="6993"/>
                  <a:pt x="13320" y="7235"/>
                  <a:pt x="13483" y="7470"/>
                </a:cubicBezTo>
                <a:cubicBezTo>
                  <a:pt x="13730" y="7825"/>
                  <a:pt x="14079" y="8157"/>
                  <a:pt x="14542" y="8440"/>
                </a:cubicBezTo>
                <a:cubicBezTo>
                  <a:pt x="14968" y="8700"/>
                  <a:pt x="15102" y="8798"/>
                  <a:pt x="15140" y="8985"/>
                </a:cubicBezTo>
                <a:cubicBezTo>
                  <a:pt x="15153" y="9050"/>
                  <a:pt x="15158" y="9124"/>
                  <a:pt x="15158" y="9216"/>
                </a:cubicBezTo>
                <a:cubicBezTo>
                  <a:pt x="15158" y="10529"/>
                  <a:pt x="13594" y="11925"/>
                  <a:pt x="11723" y="12282"/>
                </a:cubicBezTo>
                <a:cubicBezTo>
                  <a:pt x="11351" y="12353"/>
                  <a:pt x="10519" y="12435"/>
                  <a:pt x="9877" y="12464"/>
                </a:cubicBezTo>
                <a:cubicBezTo>
                  <a:pt x="8698" y="12516"/>
                  <a:pt x="7849" y="12640"/>
                  <a:pt x="7023" y="12888"/>
                </a:cubicBezTo>
                <a:cubicBezTo>
                  <a:pt x="6775" y="12962"/>
                  <a:pt x="6550" y="13001"/>
                  <a:pt x="6511" y="12973"/>
                </a:cubicBezTo>
                <a:cubicBezTo>
                  <a:pt x="6471" y="12945"/>
                  <a:pt x="6425" y="11290"/>
                  <a:pt x="6425" y="9288"/>
                </a:cubicBezTo>
                <a:lnTo>
                  <a:pt x="6425" y="5640"/>
                </a:lnTo>
                <a:lnTo>
                  <a:pt x="6887" y="5446"/>
                </a:lnTo>
                <a:cubicBezTo>
                  <a:pt x="7487" y="5183"/>
                  <a:pt x="8228" y="4340"/>
                  <a:pt x="8408" y="3725"/>
                </a:cubicBezTo>
                <a:cubicBezTo>
                  <a:pt x="8498" y="3417"/>
                  <a:pt x="8519" y="3049"/>
                  <a:pt x="8476" y="2695"/>
                </a:cubicBezTo>
                <a:cubicBezTo>
                  <a:pt x="8433" y="2342"/>
                  <a:pt x="8327" y="2005"/>
                  <a:pt x="8168" y="1750"/>
                </a:cubicBezTo>
                <a:cubicBezTo>
                  <a:pt x="8090" y="1624"/>
                  <a:pt x="7965" y="1487"/>
                  <a:pt x="7827" y="1350"/>
                </a:cubicBezTo>
                <a:cubicBezTo>
                  <a:pt x="7688" y="1210"/>
                  <a:pt x="7522" y="1068"/>
                  <a:pt x="7348" y="938"/>
                </a:cubicBezTo>
                <a:cubicBezTo>
                  <a:pt x="7173" y="807"/>
                  <a:pt x="7004" y="691"/>
                  <a:pt x="6818" y="586"/>
                </a:cubicBezTo>
                <a:cubicBezTo>
                  <a:pt x="6633" y="481"/>
                  <a:pt x="6442" y="392"/>
                  <a:pt x="6271" y="332"/>
                </a:cubicBezTo>
                <a:cubicBezTo>
                  <a:pt x="6011" y="240"/>
                  <a:pt x="5743" y="166"/>
                  <a:pt x="5468" y="114"/>
                </a:cubicBezTo>
                <a:cubicBezTo>
                  <a:pt x="5372" y="95"/>
                  <a:pt x="5275" y="91"/>
                  <a:pt x="5178" y="77"/>
                </a:cubicBezTo>
                <a:cubicBezTo>
                  <a:pt x="4999" y="52"/>
                  <a:pt x="4811" y="26"/>
                  <a:pt x="4631" y="17"/>
                </a:cubicBezTo>
                <a:cubicBezTo>
                  <a:pt x="4403" y="4"/>
                  <a:pt x="4174" y="-7"/>
                  <a:pt x="3947" y="5"/>
                </a:cubicBezTo>
                <a:close/>
                <a:moveTo>
                  <a:pt x="4289" y="1168"/>
                </a:moveTo>
                <a:cubicBezTo>
                  <a:pt x="5288" y="1177"/>
                  <a:pt x="6297" y="1584"/>
                  <a:pt x="6767" y="2380"/>
                </a:cubicBezTo>
                <a:cubicBezTo>
                  <a:pt x="7281" y="3251"/>
                  <a:pt x="6522" y="4394"/>
                  <a:pt x="5178" y="4792"/>
                </a:cubicBezTo>
                <a:cubicBezTo>
                  <a:pt x="3177" y="5384"/>
                  <a:pt x="980" y="3772"/>
                  <a:pt x="1828" y="2332"/>
                </a:cubicBezTo>
                <a:cubicBezTo>
                  <a:pt x="2293" y="1544"/>
                  <a:pt x="3291" y="1159"/>
                  <a:pt x="4289" y="1168"/>
                </a:cubicBezTo>
                <a:close/>
                <a:moveTo>
                  <a:pt x="17464" y="4259"/>
                </a:moveTo>
                <a:cubicBezTo>
                  <a:pt x="17978" y="4286"/>
                  <a:pt x="18500" y="4447"/>
                  <a:pt x="18968" y="4731"/>
                </a:cubicBezTo>
                <a:cubicBezTo>
                  <a:pt x="20533" y="5681"/>
                  <a:pt x="20206" y="7220"/>
                  <a:pt x="18302" y="7858"/>
                </a:cubicBezTo>
                <a:cubicBezTo>
                  <a:pt x="17529" y="8117"/>
                  <a:pt x="17100" y="8116"/>
                  <a:pt x="16320" y="7858"/>
                </a:cubicBezTo>
                <a:cubicBezTo>
                  <a:pt x="14300" y="7191"/>
                  <a:pt x="14113" y="5475"/>
                  <a:pt x="15961" y="4574"/>
                </a:cubicBezTo>
                <a:cubicBezTo>
                  <a:pt x="16439" y="4341"/>
                  <a:pt x="16951" y="4231"/>
                  <a:pt x="17464" y="4259"/>
                </a:cubicBezTo>
                <a:close/>
                <a:moveTo>
                  <a:pt x="4135" y="16645"/>
                </a:moveTo>
                <a:cubicBezTo>
                  <a:pt x="4995" y="16602"/>
                  <a:pt x="5844" y="16915"/>
                  <a:pt x="6477" y="17554"/>
                </a:cubicBezTo>
                <a:cubicBezTo>
                  <a:pt x="7343" y="18428"/>
                  <a:pt x="6850" y="19684"/>
                  <a:pt x="5434" y="20196"/>
                </a:cubicBezTo>
                <a:cubicBezTo>
                  <a:pt x="4658" y="20477"/>
                  <a:pt x="4009" y="20488"/>
                  <a:pt x="3298" y="20244"/>
                </a:cubicBezTo>
                <a:cubicBezTo>
                  <a:pt x="1392" y="19590"/>
                  <a:pt x="1067" y="18055"/>
                  <a:pt x="2632" y="17105"/>
                </a:cubicBezTo>
                <a:cubicBezTo>
                  <a:pt x="3102" y="16820"/>
                  <a:pt x="3620" y="16671"/>
                  <a:pt x="4135" y="16645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521" name="logo_full.png" descr="logo_full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523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524" name="Immagine" descr="Immagin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8" dur="500"/>
                                        <p:tgtEl>
                                          <p:spTgt spid="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1" dur="500"/>
                                        <p:tgtEl>
                                          <p:spTgt spid="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5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5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5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5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5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5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5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3" dur="500"/>
                                        <p:tgtEl>
                                          <p:spTgt spid="5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5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6" dur="500"/>
                                        <p:tgtEl>
                                          <p:spTgt spid="5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5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6" dur="500"/>
                                        <p:tgtEl>
                                          <p:spTgt spid="5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5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9" dur="500"/>
                                        <p:tgtEl>
                                          <p:spTgt spid="5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5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2" dur="500"/>
                                        <p:tgtEl>
                                          <p:spTgt spid="5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17" grpId="2"/>
      <p:bldP build="whole" bldLvl="1" animBg="1" rev="0" advAuto="0" spid="518" grpId="4"/>
      <p:bldP build="whole" bldLvl="1" animBg="1" rev="0" advAuto="0" spid="523" grpId="5"/>
      <p:bldP build="whole" bldLvl="1" animBg="1" rev="0" advAuto="0" spid="520" grpId="1"/>
      <p:bldP build="whole" bldLvl="1" animBg="1" rev="0" advAuto="0" spid="519" grpId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8247">
              <a:srgbClr val="FFFFFF"/>
            </a:gs>
            <a:gs pos="84436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pic>
        <p:nvPicPr>
          <p:cNvPr id="529" name="git-compare.png" descr="git-compare.png"/>
          <p:cNvPicPr>
            <a:picLocks noChangeAspect="1"/>
          </p:cNvPicPr>
          <p:nvPr/>
        </p:nvPicPr>
        <p:blipFill>
          <a:blip r:embed="rId3">
            <a:extLst/>
          </a:blip>
          <a:srcRect l="36618" t="23010" r="36618" b="23010"/>
          <a:stretch>
            <a:fillRect/>
          </a:stretch>
        </p:blipFill>
        <p:spPr>
          <a:xfrm>
            <a:off x="6143175" y="3072779"/>
            <a:ext cx="700683" cy="70662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0300" dir="5400000">
              <a:srgbClr val="000000"/>
            </a:outerShdw>
          </a:effectLst>
        </p:spPr>
      </p:pic>
      <p:pic>
        <p:nvPicPr>
          <p:cNvPr id="530" name="git-pull-request-512.png" descr="git-pull-request-51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2456" y="3426871"/>
            <a:ext cx="529829" cy="70643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10300" dir="5400000">
              <a:srgbClr val="000000"/>
            </a:outerShdw>
          </a:effectLst>
        </p:spPr>
      </p:pic>
      <p:pic>
        <p:nvPicPr>
          <p:cNvPr id="531" name="Unknown.png" descr="Unknown.png"/>
          <p:cNvPicPr>
            <a:picLocks noChangeAspect="1"/>
          </p:cNvPicPr>
          <p:nvPr/>
        </p:nvPicPr>
        <p:blipFill>
          <a:blip r:embed="rId5">
            <a:extLst/>
          </a:blip>
          <a:srcRect l="370" t="6482" r="343" b="6401"/>
          <a:stretch>
            <a:fillRect/>
          </a:stretch>
        </p:blipFill>
        <p:spPr>
          <a:xfrm>
            <a:off x="4556545" y="2639854"/>
            <a:ext cx="501652" cy="706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fill="norm" stroke="1" extrusionOk="0">
                <a:moveTo>
                  <a:pt x="3947" y="5"/>
                </a:moveTo>
                <a:cubicBezTo>
                  <a:pt x="3649" y="20"/>
                  <a:pt x="3361" y="71"/>
                  <a:pt x="3076" y="126"/>
                </a:cubicBezTo>
                <a:cubicBezTo>
                  <a:pt x="2987" y="143"/>
                  <a:pt x="2907" y="165"/>
                  <a:pt x="2820" y="186"/>
                </a:cubicBezTo>
                <a:cubicBezTo>
                  <a:pt x="2626" y="233"/>
                  <a:pt x="2437" y="291"/>
                  <a:pt x="2256" y="356"/>
                </a:cubicBezTo>
                <a:cubicBezTo>
                  <a:pt x="2166" y="388"/>
                  <a:pt x="2068" y="417"/>
                  <a:pt x="1982" y="453"/>
                </a:cubicBezTo>
                <a:cubicBezTo>
                  <a:pt x="1807" y="528"/>
                  <a:pt x="1643" y="615"/>
                  <a:pt x="1487" y="708"/>
                </a:cubicBezTo>
                <a:cubicBezTo>
                  <a:pt x="1404" y="756"/>
                  <a:pt x="1324" y="800"/>
                  <a:pt x="1247" y="853"/>
                </a:cubicBezTo>
                <a:cubicBezTo>
                  <a:pt x="1214" y="876"/>
                  <a:pt x="1177" y="902"/>
                  <a:pt x="1145" y="926"/>
                </a:cubicBezTo>
                <a:cubicBezTo>
                  <a:pt x="989" y="1043"/>
                  <a:pt x="842" y="1164"/>
                  <a:pt x="718" y="1301"/>
                </a:cubicBezTo>
                <a:cubicBezTo>
                  <a:pt x="484" y="1560"/>
                  <a:pt x="267" y="1878"/>
                  <a:pt x="222" y="2004"/>
                </a:cubicBezTo>
                <a:cubicBezTo>
                  <a:pt x="177" y="2131"/>
                  <a:pt x="94" y="2257"/>
                  <a:pt x="34" y="2283"/>
                </a:cubicBezTo>
                <a:cubicBezTo>
                  <a:pt x="22" y="2288"/>
                  <a:pt x="10" y="3034"/>
                  <a:pt x="0" y="3398"/>
                </a:cubicBezTo>
                <a:cubicBezTo>
                  <a:pt x="9" y="3472"/>
                  <a:pt x="8" y="3675"/>
                  <a:pt x="17" y="3689"/>
                </a:cubicBezTo>
                <a:cubicBezTo>
                  <a:pt x="840" y="4901"/>
                  <a:pt x="961" y="5041"/>
                  <a:pt x="1521" y="5374"/>
                </a:cubicBezTo>
                <a:lnTo>
                  <a:pt x="2136" y="5737"/>
                </a:lnTo>
                <a:lnTo>
                  <a:pt x="2136" y="10803"/>
                </a:lnTo>
                <a:lnTo>
                  <a:pt x="2136" y="15869"/>
                </a:lnTo>
                <a:lnTo>
                  <a:pt x="1555" y="16172"/>
                </a:lnTo>
                <a:cubicBezTo>
                  <a:pt x="1016" y="16457"/>
                  <a:pt x="755" y="16745"/>
                  <a:pt x="17" y="17857"/>
                </a:cubicBezTo>
                <a:cubicBezTo>
                  <a:pt x="9" y="17869"/>
                  <a:pt x="8" y="18052"/>
                  <a:pt x="0" y="18111"/>
                </a:cubicBezTo>
                <a:cubicBezTo>
                  <a:pt x="10" y="18435"/>
                  <a:pt x="23" y="19173"/>
                  <a:pt x="34" y="19178"/>
                </a:cubicBezTo>
                <a:cubicBezTo>
                  <a:pt x="93" y="19204"/>
                  <a:pt x="164" y="19348"/>
                  <a:pt x="205" y="19493"/>
                </a:cubicBezTo>
                <a:cubicBezTo>
                  <a:pt x="325" y="19919"/>
                  <a:pt x="1076" y="20668"/>
                  <a:pt x="1675" y="20959"/>
                </a:cubicBezTo>
                <a:cubicBezTo>
                  <a:pt x="2300" y="21265"/>
                  <a:pt x="2708" y="21391"/>
                  <a:pt x="3418" y="21493"/>
                </a:cubicBezTo>
                <a:cubicBezTo>
                  <a:pt x="4118" y="21593"/>
                  <a:pt x="4344" y="21591"/>
                  <a:pt x="5075" y="21493"/>
                </a:cubicBezTo>
                <a:cubicBezTo>
                  <a:pt x="6434" y="21310"/>
                  <a:pt x="7512" y="20742"/>
                  <a:pt x="8117" y="19869"/>
                </a:cubicBezTo>
                <a:cubicBezTo>
                  <a:pt x="8428" y="19419"/>
                  <a:pt x="8459" y="19270"/>
                  <a:pt x="8459" y="18536"/>
                </a:cubicBezTo>
                <a:cubicBezTo>
                  <a:pt x="8459" y="18093"/>
                  <a:pt x="8440" y="17792"/>
                  <a:pt x="8339" y="17530"/>
                </a:cubicBezTo>
                <a:cubicBezTo>
                  <a:pt x="8238" y="17268"/>
                  <a:pt x="8059" y="17041"/>
                  <a:pt x="7775" y="16742"/>
                </a:cubicBezTo>
                <a:lnTo>
                  <a:pt x="7434" y="16390"/>
                </a:lnTo>
                <a:lnTo>
                  <a:pt x="7912" y="16112"/>
                </a:lnTo>
                <a:cubicBezTo>
                  <a:pt x="8291" y="15886"/>
                  <a:pt x="8570" y="15752"/>
                  <a:pt x="8869" y="15651"/>
                </a:cubicBezTo>
                <a:cubicBezTo>
                  <a:pt x="9292" y="15508"/>
                  <a:pt x="9761" y="15438"/>
                  <a:pt x="10629" y="15384"/>
                </a:cubicBezTo>
                <a:cubicBezTo>
                  <a:pt x="12527" y="15266"/>
                  <a:pt x="13929" y="14966"/>
                  <a:pt x="15192" y="14366"/>
                </a:cubicBezTo>
                <a:cubicBezTo>
                  <a:pt x="15458" y="14240"/>
                  <a:pt x="15722" y="14096"/>
                  <a:pt x="15978" y="13942"/>
                </a:cubicBezTo>
                <a:cubicBezTo>
                  <a:pt x="16305" y="13746"/>
                  <a:pt x="16629" y="13533"/>
                  <a:pt x="16952" y="13288"/>
                </a:cubicBezTo>
                <a:cubicBezTo>
                  <a:pt x="17565" y="12822"/>
                  <a:pt x="18083" y="12248"/>
                  <a:pt x="18490" y="11603"/>
                </a:cubicBezTo>
                <a:cubicBezTo>
                  <a:pt x="18897" y="10958"/>
                  <a:pt x="19183" y="10244"/>
                  <a:pt x="19327" y="9506"/>
                </a:cubicBezTo>
                <a:cubicBezTo>
                  <a:pt x="19393" y="9169"/>
                  <a:pt x="19431" y="8991"/>
                  <a:pt x="19532" y="8852"/>
                </a:cubicBezTo>
                <a:cubicBezTo>
                  <a:pt x="19582" y="8782"/>
                  <a:pt x="19660" y="8728"/>
                  <a:pt x="19754" y="8658"/>
                </a:cubicBezTo>
                <a:cubicBezTo>
                  <a:pt x="19848" y="8589"/>
                  <a:pt x="19970" y="8505"/>
                  <a:pt x="20130" y="8404"/>
                </a:cubicBezTo>
                <a:cubicBezTo>
                  <a:pt x="20539" y="8145"/>
                  <a:pt x="20906" y="7798"/>
                  <a:pt x="21121" y="7482"/>
                </a:cubicBezTo>
                <a:cubicBezTo>
                  <a:pt x="21312" y="7204"/>
                  <a:pt x="21509" y="6911"/>
                  <a:pt x="21566" y="6828"/>
                </a:cubicBezTo>
                <a:cubicBezTo>
                  <a:pt x="21576" y="6813"/>
                  <a:pt x="21591" y="6497"/>
                  <a:pt x="21600" y="6367"/>
                </a:cubicBezTo>
                <a:cubicBezTo>
                  <a:pt x="21600" y="6365"/>
                  <a:pt x="21600" y="6357"/>
                  <a:pt x="21600" y="6355"/>
                </a:cubicBezTo>
                <a:cubicBezTo>
                  <a:pt x="21600" y="6353"/>
                  <a:pt x="21600" y="6345"/>
                  <a:pt x="21600" y="6343"/>
                </a:cubicBezTo>
                <a:cubicBezTo>
                  <a:pt x="21591" y="6088"/>
                  <a:pt x="21576" y="5401"/>
                  <a:pt x="21566" y="5386"/>
                </a:cubicBezTo>
                <a:cubicBezTo>
                  <a:pt x="21509" y="5303"/>
                  <a:pt x="21311" y="5009"/>
                  <a:pt x="21121" y="4731"/>
                </a:cubicBezTo>
                <a:cubicBezTo>
                  <a:pt x="20692" y="4103"/>
                  <a:pt x="19799" y="3516"/>
                  <a:pt x="18900" y="3277"/>
                </a:cubicBezTo>
                <a:cubicBezTo>
                  <a:pt x="18672" y="3216"/>
                  <a:pt x="18413" y="3174"/>
                  <a:pt x="18148" y="3144"/>
                </a:cubicBezTo>
                <a:cubicBezTo>
                  <a:pt x="17354" y="3053"/>
                  <a:pt x="16453" y="3106"/>
                  <a:pt x="15773" y="3289"/>
                </a:cubicBezTo>
                <a:cubicBezTo>
                  <a:pt x="15207" y="3441"/>
                  <a:pt x="14733" y="3659"/>
                  <a:pt x="14337" y="3931"/>
                </a:cubicBezTo>
                <a:cubicBezTo>
                  <a:pt x="14074" y="4113"/>
                  <a:pt x="13838" y="4319"/>
                  <a:pt x="13654" y="4537"/>
                </a:cubicBezTo>
                <a:cubicBezTo>
                  <a:pt x="13469" y="4757"/>
                  <a:pt x="13329" y="4985"/>
                  <a:pt x="13227" y="5228"/>
                </a:cubicBezTo>
                <a:cubicBezTo>
                  <a:pt x="13176" y="5350"/>
                  <a:pt x="13137" y="5479"/>
                  <a:pt x="13107" y="5604"/>
                </a:cubicBezTo>
                <a:cubicBezTo>
                  <a:pt x="13048" y="5856"/>
                  <a:pt x="13028" y="6101"/>
                  <a:pt x="13056" y="6355"/>
                </a:cubicBezTo>
                <a:cubicBezTo>
                  <a:pt x="13070" y="6482"/>
                  <a:pt x="13088" y="6618"/>
                  <a:pt x="13124" y="6743"/>
                </a:cubicBezTo>
                <a:cubicBezTo>
                  <a:pt x="13196" y="6993"/>
                  <a:pt x="13320" y="7235"/>
                  <a:pt x="13483" y="7470"/>
                </a:cubicBezTo>
                <a:cubicBezTo>
                  <a:pt x="13730" y="7825"/>
                  <a:pt x="14079" y="8157"/>
                  <a:pt x="14542" y="8440"/>
                </a:cubicBezTo>
                <a:cubicBezTo>
                  <a:pt x="14968" y="8700"/>
                  <a:pt x="15102" y="8798"/>
                  <a:pt x="15140" y="8985"/>
                </a:cubicBezTo>
                <a:cubicBezTo>
                  <a:pt x="15153" y="9050"/>
                  <a:pt x="15158" y="9124"/>
                  <a:pt x="15158" y="9216"/>
                </a:cubicBezTo>
                <a:cubicBezTo>
                  <a:pt x="15158" y="10529"/>
                  <a:pt x="13594" y="11925"/>
                  <a:pt x="11723" y="12282"/>
                </a:cubicBezTo>
                <a:cubicBezTo>
                  <a:pt x="11351" y="12353"/>
                  <a:pt x="10519" y="12435"/>
                  <a:pt x="9877" y="12464"/>
                </a:cubicBezTo>
                <a:cubicBezTo>
                  <a:pt x="8698" y="12516"/>
                  <a:pt x="7849" y="12640"/>
                  <a:pt x="7023" y="12888"/>
                </a:cubicBezTo>
                <a:cubicBezTo>
                  <a:pt x="6775" y="12962"/>
                  <a:pt x="6550" y="13001"/>
                  <a:pt x="6511" y="12973"/>
                </a:cubicBezTo>
                <a:cubicBezTo>
                  <a:pt x="6471" y="12945"/>
                  <a:pt x="6425" y="11290"/>
                  <a:pt x="6425" y="9288"/>
                </a:cubicBezTo>
                <a:lnTo>
                  <a:pt x="6425" y="5640"/>
                </a:lnTo>
                <a:lnTo>
                  <a:pt x="6887" y="5446"/>
                </a:lnTo>
                <a:cubicBezTo>
                  <a:pt x="7487" y="5183"/>
                  <a:pt x="8228" y="4340"/>
                  <a:pt x="8408" y="3725"/>
                </a:cubicBezTo>
                <a:cubicBezTo>
                  <a:pt x="8498" y="3417"/>
                  <a:pt x="8519" y="3049"/>
                  <a:pt x="8476" y="2695"/>
                </a:cubicBezTo>
                <a:cubicBezTo>
                  <a:pt x="8433" y="2342"/>
                  <a:pt x="8327" y="2005"/>
                  <a:pt x="8168" y="1750"/>
                </a:cubicBezTo>
                <a:cubicBezTo>
                  <a:pt x="8090" y="1624"/>
                  <a:pt x="7965" y="1487"/>
                  <a:pt x="7827" y="1350"/>
                </a:cubicBezTo>
                <a:cubicBezTo>
                  <a:pt x="7688" y="1210"/>
                  <a:pt x="7522" y="1068"/>
                  <a:pt x="7348" y="938"/>
                </a:cubicBezTo>
                <a:cubicBezTo>
                  <a:pt x="7173" y="807"/>
                  <a:pt x="7004" y="691"/>
                  <a:pt x="6818" y="586"/>
                </a:cubicBezTo>
                <a:cubicBezTo>
                  <a:pt x="6633" y="481"/>
                  <a:pt x="6442" y="392"/>
                  <a:pt x="6271" y="332"/>
                </a:cubicBezTo>
                <a:cubicBezTo>
                  <a:pt x="6011" y="240"/>
                  <a:pt x="5743" y="166"/>
                  <a:pt x="5468" y="114"/>
                </a:cubicBezTo>
                <a:cubicBezTo>
                  <a:pt x="5372" y="95"/>
                  <a:pt x="5275" y="91"/>
                  <a:pt x="5178" y="77"/>
                </a:cubicBezTo>
                <a:cubicBezTo>
                  <a:pt x="4999" y="52"/>
                  <a:pt x="4811" y="26"/>
                  <a:pt x="4631" y="17"/>
                </a:cubicBezTo>
                <a:cubicBezTo>
                  <a:pt x="4403" y="4"/>
                  <a:pt x="4174" y="-7"/>
                  <a:pt x="3947" y="5"/>
                </a:cubicBezTo>
                <a:close/>
                <a:moveTo>
                  <a:pt x="4289" y="1168"/>
                </a:moveTo>
                <a:cubicBezTo>
                  <a:pt x="5288" y="1177"/>
                  <a:pt x="6297" y="1584"/>
                  <a:pt x="6767" y="2380"/>
                </a:cubicBezTo>
                <a:cubicBezTo>
                  <a:pt x="7281" y="3251"/>
                  <a:pt x="6522" y="4394"/>
                  <a:pt x="5178" y="4792"/>
                </a:cubicBezTo>
                <a:cubicBezTo>
                  <a:pt x="3177" y="5384"/>
                  <a:pt x="980" y="3772"/>
                  <a:pt x="1828" y="2332"/>
                </a:cubicBezTo>
                <a:cubicBezTo>
                  <a:pt x="2293" y="1544"/>
                  <a:pt x="3291" y="1159"/>
                  <a:pt x="4289" y="1168"/>
                </a:cubicBezTo>
                <a:close/>
                <a:moveTo>
                  <a:pt x="17464" y="4259"/>
                </a:moveTo>
                <a:cubicBezTo>
                  <a:pt x="17978" y="4286"/>
                  <a:pt x="18500" y="4447"/>
                  <a:pt x="18968" y="4731"/>
                </a:cubicBezTo>
                <a:cubicBezTo>
                  <a:pt x="20533" y="5681"/>
                  <a:pt x="20206" y="7220"/>
                  <a:pt x="18302" y="7858"/>
                </a:cubicBezTo>
                <a:cubicBezTo>
                  <a:pt x="17529" y="8117"/>
                  <a:pt x="17100" y="8116"/>
                  <a:pt x="16320" y="7858"/>
                </a:cubicBezTo>
                <a:cubicBezTo>
                  <a:pt x="14300" y="7191"/>
                  <a:pt x="14113" y="5475"/>
                  <a:pt x="15961" y="4574"/>
                </a:cubicBezTo>
                <a:cubicBezTo>
                  <a:pt x="16439" y="4341"/>
                  <a:pt x="16951" y="4231"/>
                  <a:pt x="17464" y="4259"/>
                </a:cubicBezTo>
                <a:close/>
                <a:moveTo>
                  <a:pt x="4135" y="16645"/>
                </a:moveTo>
                <a:cubicBezTo>
                  <a:pt x="4995" y="16602"/>
                  <a:pt x="5844" y="16915"/>
                  <a:pt x="6477" y="17554"/>
                </a:cubicBezTo>
                <a:cubicBezTo>
                  <a:pt x="7343" y="18428"/>
                  <a:pt x="6850" y="19684"/>
                  <a:pt x="5434" y="20196"/>
                </a:cubicBezTo>
                <a:cubicBezTo>
                  <a:pt x="4658" y="20477"/>
                  <a:pt x="4009" y="20488"/>
                  <a:pt x="3298" y="20244"/>
                </a:cubicBezTo>
                <a:cubicBezTo>
                  <a:pt x="1392" y="19590"/>
                  <a:pt x="1067" y="18055"/>
                  <a:pt x="2632" y="17105"/>
                </a:cubicBezTo>
                <a:cubicBezTo>
                  <a:pt x="3102" y="16820"/>
                  <a:pt x="3620" y="16671"/>
                  <a:pt x="4135" y="16645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25400" dist="10300" dir="5400000">
              <a:srgbClr val="000000"/>
            </a:outerShdw>
          </a:effectLst>
        </p:spPr>
      </p:pic>
      <p:grpSp>
        <p:nvGrpSpPr>
          <p:cNvPr id="534" name="Gruppo"/>
          <p:cNvGrpSpPr/>
          <p:nvPr/>
        </p:nvGrpSpPr>
        <p:grpSpPr>
          <a:xfrm>
            <a:off x="2300340" y="2820286"/>
            <a:ext cx="973950" cy="345394"/>
            <a:chOff x="0" y="12700"/>
            <a:chExt cx="973949" cy="345392"/>
          </a:xfrm>
        </p:grpSpPr>
        <p:sp>
          <p:nvSpPr>
            <p:cNvPr id="532" name="Rettangolo arrotondato"/>
            <p:cNvSpPr/>
            <p:nvPr/>
          </p:nvSpPr>
          <p:spPr>
            <a:xfrm>
              <a:off x="0" y="32655"/>
              <a:ext cx="973950" cy="280082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76200" dist="10300" dir="5400000">
                <a:srgbClr val="000000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3" name="e986c9a"/>
            <p:cNvSpPr txBox="1"/>
            <p:nvPr/>
          </p:nvSpPr>
          <p:spPr>
            <a:xfrm>
              <a:off x="35765" y="12700"/>
              <a:ext cx="902419" cy="345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15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537" name="Gruppo"/>
          <p:cNvGrpSpPr/>
          <p:nvPr/>
        </p:nvGrpSpPr>
        <p:grpSpPr>
          <a:xfrm>
            <a:off x="2322828" y="3580391"/>
            <a:ext cx="1056217" cy="399399"/>
            <a:chOff x="0" y="0"/>
            <a:chExt cx="1056215" cy="399397"/>
          </a:xfrm>
        </p:grpSpPr>
        <p:sp>
          <p:nvSpPr>
            <p:cNvPr id="535" name="Didascalia"/>
            <p:cNvSpPr/>
            <p:nvPr/>
          </p:nvSpPr>
          <p:spPr>
            <a:xfrm flipH="1">
              <a:off x="49740" y="52187"/>
              <a:ext cx="1006476" cy="279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170" y="0"/>
                  </a:moveTo>
                  <a:lnTo>
                    <a:pt x="5170" y="7241"/>
                  </a:lnTo>
                  <a:lnTo>
                    <a:pt x="0" y="10800"/>
                  </a:lnTo>
                  <a:lnTo>
                    <a:pt x="5170" y="14359"/>
                  </a:lnTo>
                  <a:lnTo>
                    <a:pt x="517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5170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76200" dist="18808" dir="5400000">
                <a:srgbClr val="000000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6" name="master"/>
            <p:cNvSpPr txBox="1"/>
            <p:nvPr/>
          </p:nvSpPr>
          <p:spPr>
            <a:xfrm>
              <a:off x="0" y="0"/>
              <a:ext cx="852773" cy="3993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1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master</a:t>
              </a:r>
            </a:p>
          </p:txBody>
        </p:sp>
      </p:grpSp>
      <p:grpSp>
        <p:nvGrpSpPr>
          <p:cNvPr id="542" name="Gruppo"/>
          <p:cNvGrpSpPr/>
          <p:nvPr/>
        </p:nvGrpSpPr>
        <p:grpSpPr>
          <a:xfrm>
            <a:off x="1414401" y="277318"/>
            <a:ext cx="6007428" cy="1560503"/>
            <a:chOff x="0" y="0"/>
            <a:chExt cx="6007427" cy="1560502"/>
          </a:xfrm>
        </p:grpSpPr>
        <p:sp>
          <p:nvSpPr>
            <p:cNvPr id="538" name="2 + 2 + 1 ="/>
            <p:cNvSpPr txBox="1"/>
            <p:nvPr/>
          </p:nvSpPr>
          <p:spPr>
            <a:xfrm>
              <a:off x="0" y="304084"/>
              <a:ext cx="3791447" cy="8318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76200" dist="44208" dir="5400000">
                <a:srgbClr val="000000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200">
                  <a:solidFill>
                    <a:srgbClr val="FFFFFF"/>
                  </a:solidFill>
                </a:defRPr>
              </a:lvl1pPr>
            </a:lstStyle>
            <a:p>
              <a:pPr>
                <a:defRPr sz="6400"/>
              </a:pPr>
              <a:r>
                <a:rPr sz="5200"/>
                <a:t>2 + 2 + 1 =</a:t>
              </a:r>
            </a:p>
          </p:txBody>
        </p:sp>
        <p:grpSp>
          <p:nvGrpSpPr>
            <p:cNvPr id="541" name="Gruppo"/>
            <p:cNvGrpSpPr/>
            <p:nvPr/>
          </p:nvGrpSpPr>
          <p:grpSpPr>
            <a:xfrm>
              <a:off x="3695613" y="0"/>
              <a:ext cx="2311815" cy="1560503"/>
              <a:chOff x="0" y="0"/>
              <a:chExt cx="2311813" cy="1560502"/>
            </a:xfrm>
          </p:grpSpPr>
          <p:sp>
            <p:nvSpPr>
              <p:cNvPr id="539" name="git"/>
              <p:cNvSpPr txBox="1"/>
              <p:nvPr/>
            </p:nvSpPr>
            <p:spPr>
              <a:xfrm>
                <a:off x="1049610" y="0"/>
                <a:ext cx="1262204" cy="15605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sx="100000" sy="100000" kx="0" ky="0" algn="b" rotWithShape="0" blurRad="76200" dist="18808" dir="5400000">
                  <a:srgbClr val="000000"/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 algn="ctr">
                  <a:spcBef>
                    <a:spcPts val="500"/>
                  </a:spcBef>
                  <a:defRPr b="1" sz="7500">
                    <a:solidFill>
                      <a:srgbClr val="FFFF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git</a:t>
                </a:r>
              </a:p>
            </p:txBody>
          </p:sp>
          <p:pic>
            <p:nvPicPr>
              <p:cNvPr id="540" name="Unknown.jpeg" descr="Unknown.jpe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66" t="152" r="300" b="351"/>
              <a:stretch>
                <a:fillRect/>
              </a:stretch>
            </p:blipFill>
            <p:spPr>
              <a:xfrm>
                <a:off x="0" y="203200"/>
                <a:ext cx="1053704" cy="1053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422" y="0"/>
                    </a:moveTo>
                    <a:lnTo>
                      <a:pt x="10113" y="195"/>
                    </a:lnTo>
                    <a:cubicBezTo>
                      <a:pt x="9915" y="323"/>
                      <a:pt x="9328" y="860"/>
                      <a:pt x="8811" y="1384"/>
                    </a:cubicBezTo>
                    <a:lnTo>
                      <a:pt x="7875" y="2336"/>
                    </a:lnTo>
                    <a:lnTo>
                      <a:pt x="9063" y="3516"/>
                    </a:lnTo>
                    <a:lnTo>
                      <a:pt x="10251" y="4704"/>
                    </a:lnTo>
                    <a:lnTo>
                      <a:pt x="10828" y="4729"/>
                    </a:lnTo>
                    <a:cubicBezTo>
                      <a:pt x="11275" y="4743"/>
                      <a:pt x="11496" y="4806"/>
                      <a:pt x="11797" y="5005"/>
                    </a:cubicBezTo>
                    <a:cubicBezTo>
                      <a:pt x="12319" y="5351"/>
                      <a:pt x="12646" y="6007"/>
                      <a:pt x="12569" y="6568"/>
                    </a:cubicBezTo>
                    <a:lnTo>
                      <a:pt x="12513" y="6975"/>
                    </a:lnTo>
                    <a:lnTo>
                      <a:pt x="13635" y="8090"/>
                    </a:lnTo>
                    <a:lnTo>
                      <a:pt x="14766" y="9213"/>
                    </a:lnTo>
                    <a:lnTo>
                      <a:pt x="15409" y="9246"/>
                    </a:lnTo>
                    <a:cubicBezTo>
                      <a:pt x="15938" y="9276"/>
                      <a:pt x="16097" y="9334"/>
                      <a:pt x="16369" y="9563"/>
                    </a:cubicBezTo>
                    <a:cubicBezTo>
                      <a:pt x="17220" y="10280"/>
                      <a:pt x="17342" y="11248"/>
                      <a:pt x="16678" y="12037"/>
                    </a:cubicBezTo>
                    <a:cubicBezTo>
                      <a:pt x="16339" y="12440"/>
                      <a:pt x="15945" y="12619"/>
                      <a:pt x="15401" y="12623"/>
                    </a:cubicBezTo>
                    <a:cubicBezTo>
                      <a:pt x="14846" y="12627"/>
                      <a:pt x="14469" y="12447"/>
                      <a:pt x="14066" y="11988"/>
                    </a:cubicBezTo>
                    <a:cubicBezTo>
                      <a:pt x="13734" y="11609"/>
                      <a:pt x="13605" y="11140"/>
                      <a:pt x="13692" y="10597"/>
                    </a:cubicBezTo>
                    <a:cubicBezTo>
                      <a:pt x="13749" y="10242"/>
                      <a:pt x="13731" y="10218"/>
                      <a:pt x="12716" y="9205"/>
                    </a:cubicBezTo>
                    <a:lnTo>
                      <a:pt x="11683" y="8171"/>
                    </a:lnTo>
                    <a:lnTo>
                      <a:pt x="11715" y="11077"/>
                    </a:lnTo>
                    <a:lnTo>
                      <a:pt x="11748" y="13990"/>
                    </a:lnTo>
                    <a:lnTo>
                      <a:pt x="12024" y="14218"/>
                    </a:lnTo>
                    <a:cubicBezTo>
                      <a:pt x="12412" y="14544"/>
                      <a:pt x="12635" y="15195"/>
                      <a:pt x="12553" y="15740"/>
                    </a:cubicBezTo>
                    <a:cubicBezTo>
                      <a:pt x="12469" y="16303"/>
                      <a:pt x="11841" y="16974"/>
                      <a:pt x="11252" y="17124"/>
                    </a:cubicBezTo>
                    <a:cubicBezTo>
                      <a:pt x="10252" y="17378"/>
                      <a:pt x="9128" y="16494"/>
                      <a:pt x="9128" y="15455"/>
                    </a:cubicBezTo>
                    <a:cubicBezTo>
                      <a:pt x="9128" y="14993"/>
                      <a:pt x="9438" y="14412"/>
                      <a:pt x="9852" y="14096"/>
                    </a:cubicBezTo>
                    <a:lnTo>
                      <a:pt x="10186" y="13836"/>
                    </a:lnTo>
                    <a:lnTo>
                      <a:pt x="10186" y="10922"/>
                    </a:lnTo>
                    <a:lnTo>
                      <a:pt x="10186" y="8008"/>
                    </a:lnTo>
                    <a:lnTo>
                      <a:pt x="9901" y="7797"/>
                    </a:lnTo>
                    <a:cubicBezTo>
                      <a:pt x="9741" y="7679"/>
                      <a:pt x="9494" y="7398"/>
                      <a:pt x="9356" y="7178"/>
                    </a:cubicBezTo>
                    <a:cubicBezTo>
                      <a:pt x="9138" y="6833"/>
                      <a:pt x="9109" y="6710"/>
                      <a:pt x="9153" y="6234"/>
                    </a:cubicBezTo>
                    <a:lnTo>
                      <a:pt x="9201" y="5681"/>
                    </a:lnTo>
                    <a:lnTo>
                      <a:pt x="8030" y="4517"/>
                    </a:lnTo>
                    <a:lnTo>
                      <a:pt x="6858" y="3345"/>
                    </a:lnTo>
                    <a:lnTo>
                      <a:pt x="3572" y="6649"/>
                    </a:lnTo>
                    <a:cubicBezTo>
                      <a:pt x="1764" y="8467"/>
                      <a:pt x="210" y="10070"/>
                      <a:pt x="122" y="10214"/>
                    </a:cubicBezTo>
                    <a:cubicBezTo>
                      <a:pt x="59" y="10317"/>
                      <a:pt x="23" y="10558"/>
                      <a:pt x="0" y="11126"/>
                    </a:cubicBezTo>
                    <a:lnTo>
                      <a:pt x="195" y="11427"/>
                    </a:lnTo>
                    <a:cubicBezTo>
                      <a:pt x="516" y="11923"/>
                      <a:pt x="9974" y="21331"/>
                      <a:pt x="10332" y="21510"/>
                    </a:cubicBezTo>
                    <a:cubicBezTo>
                      <a:pt x="10415" y="21552"/>
                      <a:pt x="10645" y="21578"/>
                      <a:pt x="10991" y="21600"/>
                    </a:cubicBezTo>
                    <a:cubicBezTo>
                      <a:pt x="11152" y="21582"/>
                      <a:pt x="11255" y="21563"/>
                      <a:pt x="11308" y="21535"/>
                    </a:cubicBezTo>
                    <a:cubicBezTo>
                      <a:pt x="11678" y="21343"/>
                      <a:pt x="21349" y="11668"/>
                      <a:pt x="21527" y="11313"/>
                    </a:cubicBezTo>
                    <a:cubicBezTo>
                      <a:pt x="21560" y="11246"/>
                      <a:pt x="21580" y="11083"/>
                      <a:pt x="21600" y="10833"/>
                    </a:cubicBezTo>
                    <a:cubicBezTo>
                      <a:pt x="21570" y="10528"/>
                      <a:pt x="21530" y="10351"/>
                      <a:pt x="21462" y="10222"/>
                    </a:cubicBezTo>
                    <a:cubicBezTo>
                      <a:pt x="21255" y="9835"/>
                      <a:pt x="11898" y="428"/>
                      <a:pt x="11422" y="130"/>
                    </a:cubicBezTo>
                    <a:cubicBezTo>
                      <a:pt x="11311" y="60"/>
                      <a:pt x="11091" y="23"/>
                      <a:pt x="10422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>
                <a:outerShdw sx="100000" sy="100000" kx="0" ky="0" algn="b" rotWithShape="0" blurRad="76200" dist="18808" dir="5400000">
                  <a:srgbClr val="000000"/>
                </a:outerShdw>
              </a:effectLst>
            </p:spPr>
          </p:pic>
        </p:grpSp>
      </p:grpSp>
      <p:sp>
        <p:nvSpPr>
          <p:cNvPr id="543" name="+"/>
          <p:cNvSpPr txBox="1"/>
          <p:nvPr/>
        </p:nvSpPr>
        <p:spPr>
          <a:xfrm>
            <a:off x="3675799" y="2997796"/>
            <a:ext cx="460138" cy="769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4800"/>
            </a:lvl1pPr>
          </a:lstStyle>
          <a:p>
            <a:pPr/>
            <a:r>
              <a:t>+</a:t>
            </a:r>
          </a:p>
        </p:txBody>
      </p:sp>
      <p:sp>
        <p:nvSpPr>
          <p:cNvPr id="544" name="+"/>
          <p:cNvSpPr txBox="1"/>
          <p:nvPr/>
        </p:nvSpPr>
        <p:spPr>
          <a:xfrm>
            <a:off x="5355411" y="2997796"/>
            <a:ext cx="460138" cy="769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4800"/>
            </a:lvl1pPr>
          </a:lstStyle>
          <a:p>
            <a:pPr/>
            <a:r>
              <a:t>+</a:t>
            </a:r>
          </a:p>
        </p:txBody>
      </p:sp>
      <p:pic>
        <p:nvPicPr>
          <p:cNvPr id="545" name="logo_full.png" descr="logo_full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546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547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548" name="Immagine" descr="Immagin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32" presetID="23" grpId="2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00"/>
                            </p:stCondLst>
                            <p:childTnLst>
                              <p:par>
                                <p:cTn id="15" presetClass="entr" nodeType="afterEffect" presetSubtype="32" presetID="23" grpId="3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00"/>
                            </p:stCondLst>
                            <p:childTnLst>
                              <p:par>
                                <p:cTn id="20" presetClass="entr" nodeType="afterEffect" presetSubtype="32" presetID="23" grpId="4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00"/>
                            </p:stCondLst>
                            <p:childTnLst>
                              <p:par>
                                <p:cTn id="25" presetClass="entr" nodeType="afterEffect" presetSubtype="32" presetID="23" grpId="5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00"/>
                            </p:stCondLst>
                            <p:childTnLst>
                              <p:par>
                                <p:cTn id="30" presetClass="entr" nodeType="afterEffect" presetSubtype="32" presetID="23" grpId="6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Class="entr" nodeType="afterEffect" presetSubtype="32" presetID="23" grpId="7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29" grpId="7"/>
      <p:bldP build="whole" bldLvl="1" animBg="1" rev="0" advAuto="0" spid="530" grpId="5"/>
      <p:bldP build="whole" bldLvl="1" animBg="1" rev="0" advAuto="0" spid="531" grpId="4"/>
      <p:bldP build="whole" bldLvl="1" animBg="1" rev="0" advAuto="0" spid="544" grpId="6"/>
      <p:bldP build="whole" bldLvl="1" animBg="1" rev="0" advAuto="0" spid="543" grpId="3"/>
      <p:bldP build="whole" bldLvl="1" animBg="1" rev="0" advAuto="0" spid="537" grpId="2"/>
      <p:bldP build="whole" bldLvl="1" animBg="1" rev="0" advAuto="0" spid="534" grpId="1"/>
      <p:bldP build="whole" bldLvl="1" animBg="1" rev="0" advAuto="0" spid="547" grpId="8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9507">
              <a:srgbClr val="FFFFFF"/>
            </a:gs>
            <a:gs pos="84905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315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grpSp>
        <p:nvGrpSpPr>
          <p:cNvPr id="595" name="Gruppo"/>
          <p:cNvGrpSpPr/>
          <p:nvPr/>
        </p:nvGrpSpPr>
        <p:grpSpPr>
          <a:xfrm>
            <a:off x="5526118" y="1435671"/>
            <a:ext cx="2648928" cy="3496949"/>
            <a:chOff x="0" y="0"/>
            <a:chExt cx="2648927" cy="3496947"/>
          </a:xfrm>
        </p:grpSpPr>
        <p:grpSp>
          <p:nvGrpSpPr>
            <p:cNvPr id="555" name="Gruppo"/>
            <p:cNvGrpSpPr/>
            <p:nvPr/>
          </p:nvGrpSpPr>
          <p:grpSpPr>
            <a:xfrm>
              <a:off x="0" y="0"/>
              <a:ext cx="2648928" cy="3496948"/>
              <a:chOff x="0" y="0"/>
              <a:chExt cx="2648927" cy="3496947"/>
            </a:xfrm>
          </p:grpSpPr>
          <p:sp>
            <p:nvSpPr>
              <p:cNvPr id="553" name="Cilindro"/>
              <p:cNvSpPr/>
              <p:nvPr/>
            </p:nvSpPr>
            <p:spPr>
              <a:xfrm>
                <a:off x="0" y="0"/>
                <a:ext cx="2648928" cy="34969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1600" fill="norm" stroke="1" extrusionOk="0">
                    <a:moveTo>
                      <a:pt x="9839" y="0"/>
                    </a:moveTo>
                    <a:cubicBezTo>
                      <a:pt x="7321" y="0"/>
                      <a:pt x="4803" y="241"/>
                      <a:pt x="2882" y="724"/>
                    </a:cubicBezTo>
                    <a:cubicBezTo>
                      <a:pt x="-961" y="1689"/>
                      <a:pt x="-961" y="3255"/>
                      <a:pt x="2882" y="4221"/>
                    </a:cubicBezTo>
                    <a:cubicBezTo>
                      <a:pt x="6724" y="5186"/>
                      <a:pt x="12954" y="5186"/>
                      <a:pt x="16796" y="4221"/>
                    </a:cubicBezTo>
                    <a:cubicBezTo>
                      <a:pt x="20639" y="3255"/>
                      <a:pt x="20639" y="1689"/>
                      <a:pt x="16796" y="724"/>
                    </a:cubicBezTo>
                    <a:cubicBezTo>
                      <a:pt x="14875" y="241"/>
                      <a:pt x="12357" y="0"/>
                      <a:pt x="9839" y="0"/>
                    </a:cubicBezTo>
                    <a:close/>
                    <a:moveTo>
                      <a:pt x="0" y="3593"/>
                    </a:moveTo>
                    <a:lnTo>
                      <a:pt x="0" y="18993"/>
                    </a:lnTo>
                    <a:cubicBezTo>
                      <a:pt x="0" y="20356"/>
                      <a:pt x="4405" y="21600"/>
                      <a:pt x="9839" y="21600"/>
                    </a:cubicBezTo>
                    <a:cubicBezTo>
                      <a:pt x="15273" y="21600"/>
                      <a:pt x="19678" y="20356"/>
                      <a:pt x="19678" y="18993"/>
                    </a:cubicBezTo>
                    <a:lnTo>
                      <a:pt x="19678" y="3593"/>
                    </a:lnTo>
                    <a:cubicBezTo>
                      <a:pt x="18279" y="4621"/>
                      <a:pt x="14401" y="5357"/>
                      <a:pt x="9839" y="5357"/>
                    </a:cubicBezTo>
                    <a:cubicBezTo>
                      <a:pt x="5277" y="5357"/>
                      <a:pt x="1399" y="4621"/>
                      <a:pt x="0" y="3593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54" name="Repository…"/>
              <p:cNvSpPr txBox="1"/>
              <p:nvPr/>
            </p:nvSpPr>
            <p:spPr>
              <a:xfrm>
                <a:off x="480443" y="204025"/>
                <a:ext cx="1688041" cy="68357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ctr">
                  <a:defRPr b="1">
                    <a:solidFill>
                      <a:schemeClr val="accent1"/>
                    </a:solidFill>
                  </a:defRPr>
                </a:pPr>
                <a:r>
                  <a:t>Repository</a:t>
                </a:r>
              </a:p>
              <a:p>
                <a:pPr algn="ctr">
                  <a:defRPr sz="1000">
                    <a:solidFill>
                      <a:schemeClr val="accent1"/>
                    </a:solidFill>
                  </a:defRPr>
                </a:pPr>
                <a:r>
                  <a:t>‘.git’ subdir</a:t>
                </a:r>
              </a:p>
            </p:txBody>
          </p:sp>
        </p:grpSp>
        <p:grpSp>
          <p:nvGrpSpPr>
            <p:cNvPr id="594" name="Gruppo"/>
            <p:cNvGrpSpPr/>
            <p:nvPr/>
          </p:nvGrpSpPr>
          <p:grpSpPr>
            <a:xfrm>
              <a:off x="54523" y="1463651"/>
              <a:ext cx="2525614" cy="1638502"/>
              <a:chOff x="0" y="0"/>
              <a:chExt cx="2525613" cy="1638501"/>
            </a:xfrm>
          </p:grpSpPr>
          <p:grpSp>
            <p:nvGrpSpPr>
              <p:cNvPr id="587" name="Gruppo"/>
              <p:cNvGrpSpPr/>
              <p:nvPr/>
            </p:nvGrpSpPr>
            <p:grpSpPr>
              <a:xfrm>
                <a:off x="625510" y="3105"/>
                <a:ext cx="1242029" cy="1635397"/>
                <a:chOff x="0" y="0"/>
                <a:chExt cx="1242027" cy="1635395"/>
              </a:xfrm>
            </p:grpSpPr>
            <p:grpSp>
              <p:nvGrpSpPr>
                <p:cNvPr id="569" name="Gruppo"/>
                <p:cNvGrpSpPr/>
                <p:nvPr/>
              </p:nvGrpSpPr>
              <p:grpSpPr>
                <a:xfrm>
                  <a:off x="324778" y="709235"/>
                  <a:ext cx="597643" cy="926161"/>
                  <a:chOff x="0" y="0"/>
                  <a:chExt cx="597642" cy="926160"/>
                </a:xfrm>
              </p:grpSpPr>
              <p:grpSp>
                <p:nvGrpSpPr>
                  <p:cNvPr id="558" name="Gruppo"/>
                  <p:cNvGrpSpPr/>
                  <p:nvPr/>
                </p:nvGrpSpPr>
                <p:grpSpPr>
                  <a:xfrm>
                    <a:off x="0" y="714218"/>
                    <a:ext cx="597643" cy="211943"/>
                    <a:chOff x="0" y="0"/>
                    <a:chExt cx="597642" cy="211942"/>
                  </a:xfrm>
                </p:grpSpPr>
                <p:sp>
                  <p:nvSpPr>
                    <p:cNvPr id="556" name="Rettangolo arrotondato"/>
                    <p:cNvSpPr/>
                    <p:nvPr/>
                  </p:nvSpPr>
                  <p:spPr>
                    <a:xfrm>
                      <a:off x="0" y="20038"/>
                      <a:ext cx="597643" cy="17186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E2AB"/>
                    </a:solidFill>
                    <a:ln w="12700" cap="flat">
                      <a:solidFill>
                        <a:srgbClr val="B28331"/>
                      </a:solidFill>
                      <a:prstDash val="solid"/>
                      <a:round/>
                    </a:ln>
                    <a:effectLst>
                      <a:outerShdw sx="100000" sy="100000" kx="0" ky="0" algn="b" rotWithShape="0" blurRad="38100" dist="23000" dir="5400000">
                        <a:srgbClr val="000000">
                          <a:alpha val="35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557" name="e986c9a"/>
                    <p:cNvSpPr txBox="1"/>
                    <p:nvPr/>
                  </p:nvSpPr>
                  <p:spPr>
                    <a:xfrm>
                      <a:off x="21946" y="0"/>
                      <a:ext cx="553750" cy="21194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>
                      <a:lvl1pPr algn="ctr">
                        <a:defRPr sz="800"/>
                      </a:lvl1pPr>
                    </a:lstStyle>
                    <a:p>
                      <a:pPr/>
                      <a:r>
                        <a:t>e986c9a</a:t>
                      </a:r>
                    </a:p>
                  </p:txBody>
                </p:sp>
              </p:grpSp>
              <p:grpSp>
                <p:nvGrpSpPr>
                  <p:cNvPr id="563" name="Gruppo"/>
                  <p:cNvGrpSpPr/>
                  <p:nvPr/>
                </p:nvGrpSpPr>
                <p:grpSpPr>
                  <a:xfrm>
                    <a:off x="0" y="358016"/>
                    <a:ext cx="597643" cy="353062"/>
                    <a:chOff x="0" y="0"/>
                    <a:chExt cx="597642" cy="353060"/>
                  </a:xfrm>
                </p:grpSpPr>
                <p:grpSp>
                  <p:nvGrpSpPr>
                    <p:cNvPr id="561" name="Gruppo"/>
                    <p:cNvGrpSpPr/>
                    <p:nvPr/>
                  </p:nvGrpSpPr>
                  <p:grpSpPr>
                    <a:xfrm>
                      <a:off x="0" y="0"/>
                      <a:ext cx="597643" cy="211943"/>
                      <a:chOff x="0" y="0"/>
                      <a:chExt cx="597642" cy="211942"/>
                    </a:xfrm>
                  </p:grpSpPr>
                  <p:sp>
                    <p:nvSpPr>
                      <p:cNvPr id="559" name="Rettangolo arrotondato"/>
                      <p:cNvSpPr/>
                      <p:nvPr/>
                    </p:nvSpPr>
                    <p:spPr>
                      <a:xfrm>
                        <a:off x="0" y="20038"/>
                        <a:ext cx="597643" cy="17186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E2AB"/>
                      </a:solidFill>
                      <a:ln w="12700" cap="flat">
                        <a:solidFill>
                          <a:srgbClr val="B28331"/>
                        </a:solidFill>
                        <a:prstDash val="solid"/>
                        <a:round/>
                      </a:ln>
                      <a:effectLst>
                        <a:outerShdw sx="100000" sy="100000" kx="0" ky="0" algn="b" rotWithShape="0" blurRad="38100" dist="23000" dir="5400000">
                          <a:srgbClr val="000000">
                            <a:alpha val="35000"/>
                          </a:srgbClr>
                        </a:outerShdw>
                      </a:effectLst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/>
                      </a:p>
                    </p:txBody>
                  </p:sp>
                  <p:sp>
                    <p:nvSpPr>
                      <p:cNvPr id="560" name="e0e5ae3"/>
                      <p:cNvSpPr txBox="1"/>
                      <p:nvPr/>
                    </p:nvSpPr>
                    <p:spPr>
                      <a:xfrm>
                        <a:off x="21946" y="0"/>
                        <a:ext cx="553750" cy="21194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a14="http://schemas.microsoft.com/office/mac/drawingml/2011/main" val="1"/>
                        </a:ext>
                      </a:extLst>
                    </p:spPr>
                    <p:txBody>
                      <a:bodyPr wrap="square" lIns="45719" tIns="45719" rIns="45719" bIns="45719" numCol="1" anchor="t">
                        <a:noAutofit/>
                      </a:bodyPr>
                      <a:lstStyle>
                        <a:lvl1pPr algn="ctr">
                          <a:defRPr sz="800"/>
                        </a:lvl1pPr>
                      </a:lstStyle>
                      <a:p>
                        <a:pPr/>
                        <a:r>
                          <a:t>e0e5ae3</a:t>
                        </a:r>
                      </a:p>
                    </p:txBody>
                  </p:sp>
                </p:grpSp>
                <p:sp>
                  <p:nvSpPr>
                    <p:cNvPr id="562" name="Linea"/>
                    <p:cNvSpPr/>
                    <p:nvPr/>
                  </p:nvSpPr>
                  <p:spPr>
                    <a:xfrm flipH="1">
                      <a:off x="298821" y="187387"/>
                      <a:ext cx="1" cy="165674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8F6A29"/>
                      </a:solidFill>
                      <a:prstDash val="solid"/>
                      <a:round/>
                      <a:tailEnd type="triangle" w="med" len="med"/>
                    </a:ln>
                    <a:effectLst>
                      <a:outerShdw sx="100000" sy="100000" kx="0" ky="0" algn="b" rotWithShape="0" blurRad="38100" dist="20000" dir="540000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568" name="Gruppo"/>
                  <p:cNvGrpSpPr/>
                  <p:nvPr/>
                </p:nvGrpSpPr>
                <p:grpSpPr>
                  <a:xfrm>
                    <a:off x="0" y="0"/>
                    <a:ext cx="597643" cy="353061"/>
                    <a:chOff x="0" y="0"/>
                    <a:chExt cx="597642" cy="353060"/>
                  </a:xfrm>
                </p:grpSpPr>
                <p:grpSp>
                  <p:nvGrpSpPr>
                    <p:cNvPr id="566" name="Gruppo"/>
                    <p:cNvGrpSpPr/>
                    <p:nvPr/>
                  </p:nvGrpSpPr>
                  <p:grpSpPr>
                    <a:xfrm>
                      <a:off x="0" y="0"/>
                      <a:ext cx="597643" cy="211943"/>
                      <a:chOff x="0" y="0"/>
                      <a:chExt cx="597642" cy="211942"/>
                    </a:xfrm>
                  </p:grpSpPr>
                  <p:sp>
                    <p:nvSpPr>
                      <p:cNvPr id="564" name="Rettangolo arrotondato"/>
                      <p:cNvSpPr/>
                      <p:nvPr/>
                    </p:nvSpPr>
                    <p:spPr>
                      <a:xfrm>
                        <a:off x="0" y="20038"/>
                        <a:ext cx="597643" cy="17186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E2AB"/>
                      </a:solidFill>
                      <a:ln w="12700" cap="flat">
                        <a:solidFill>
                          <a:srgbClr val="B28331"/>
                        </a:solidFill>
                        <a:prstDash val="solid"/>
                        <a:round/>
                      </a:ln>
                      <a:effectLst>
                        <a:outerShdw sx="100000" sy="100000" kx="0" ky="0" algn="b" rotWithShape="0" blurRad="38100" dist="23000" dir="5400000">
                          <a:srgbClr val="000000">
                            <a:alpha val="35000"/>
                          </a:srgbClr>
                        </a:outerShdw>
                      </a:effectLst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/>
                      </a:p>
                    </p:txBody>
                  </p:sp>
                  <p:sp>
                    <p:nvSpPr>
                      <p:cNvPr id="565" name="4a6a298"/>
                      <p:cNvSpPr txBox="1"/>
                      <p:nvPr/>
                    </p:nvSpPr>
                    <p:spPr>
                      <a:xfrm>
                        <a:off x="21946" y="0"/>
                        <a:ext cx="553750" cy="21194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a14="http://schemas.microsoft.com/office/mac/drawingml/2011/main" val="1"/>
                        </a:ext>
                      </a:extLst>
                    </p:spPr>
                    <p:txBody>
                      <a:bodyPr wrap="square" lIns="45719" tIns="45719" rIns="45719" bIns="45719" numCol="1" anchor="t">
                        <a:noAutofit/>
                      </a:bodyPr>
                      <a:lstStyle>
                        <a:lvl1pPr algn="ctr">
                          <a:defRPr sz="800"/>
                        </a:lvl1pPr>
                      </a:lstStyle>
                      <a:p>
                        <a:pPr/>
                        <a:r>
                          <a:t>4a6a298</a:t>
                        </a:r>
                      </a:p>
                    </p:txBody>
                  </p:sp>
                </p:grpSp>
                <p:sp>
                  <p:nvSpPr>
                    <p:cNvPr id="567" name="Linea"/>
                    <p:cNvSpPr/>
                    <p:nvPr/>
                  </p:nvSpPr>
                  <p:spPr>
                    <a:xfrm flipH="1">
                      <a:off x="298821" y="187387"/>
                      <a:ext cx="1" cy="165674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8F6A29"/>
                      </a:solidFill>
                      <a:prstDash val="solid"/>
                      <a:round/>
                      <a:tailEnd type="triangle" w="med" len="med"/>
                    </a:ln>
                    <a:effectLst>
                      <a:outerShdw sx="100000" sy="100000" kx="0" ky="0" algn="b" rotWithShape="0" blurRad="38100" dist="20000" dir="540000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580" name="Gruppo"/>
                <p:cNvGrpSpPr/>
                <p:nvPr/>
              </p:nvGrpSpPr>
              <p:grpSpPr>
                <a:xfrm>
                  <a:off x="0" y="350644"/>
                  <a:ext cx="1242028" cy="360434"/>
                  <a:chOff x="0" y="0"/>
                  <a:chExt cx="1242027" cy="360433"/>
                </a:xfrm>
              </p:grpSpPr>
              <p:grpSp>
                <p:nvGrpSpPr>
                  <p:cNvPr id="574" name="Gruppo"/>
                  <p:cNvGrpSpPr/>
                  <p:nvPr/>
                </p:nvGrpSpPr>
                <p:grpSpPr>
                  <a:xfrm>
                    <a:off x="0" y="0"/>
                    <a:ext cx="597643" cy="358615"/>
                    <a:chOff x="0" y="0"/>
                    <a:chExt cx="597642" cy="358614"/>
                  </a:xfrm>
                </p:grpSpPr>
                <p:grpSp>
                  <p:nvGrpSpPr>
                    <p:cNvPr id="572" name="Gruppo"/>
                    <p:cNvGrpSpPr/>
                    <p:nvPr/>
                  </p:nvGrpSpPr>
                  <p:grpSpPr>
                    <a:xfrm>
                      <a:off x="0" y="0"/>
                      <a:ext cx="597643" cy="211943"/>
                      <a:chOff x="0" y="0"/>
                      <a:chExt cx="597642" cy="211942"/>
                    </a:xfrm>
                  </p:grpSpPr>
                  <p:sp>
                    <p:nvSpPr>
                      <p:cNvPr id="570" name="Rettangolo arrotondato"/>
                      <p:cNvSpPr/>
                      <p:nvPr/>
                    </p:nvSpPr>
                    <p:spPr>
                      <a:xfrm>
                        <a:off x="0" y="20038"/>
                        <a:ext cx="597643" cy="17186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E2AB"/>
                      </a:solidFill>
                      <a:ln w="12700" cap="flat">
                        <a:solidFill>
                          <a:srgbClr val="B28331"/>
                        </a:solidFill>
                        <a:prstDash val="solid"/>
                        <a:round/>
                      </a:ln>
                      <a:effectLst>
                        <a:outerShdw sx="100000" sy="100000" kx="0" ky="0" algn="b" rotWithShape="0" blurRad="38100" dist="23000" dir="5400000">
                          <a:srgbClr val="000000">
                            <a:alpha val="35000"/>
                          </a:srgbClr>
                        </a:outerShdw>
                      </a:effectLst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/>
                      </a:p>
                    </p:txBody>
                  </p:sp>
                  <p:sp>
                    <p:nvSpPr>
                      <p:cNvPr id="571" name="a41c147"/>
                      <p:cNvSpPr txBox="1"/>
                      <p:nvPr/>
                    </p:nvSpPr>
                    <p:spPr>
                      <a:xfrm>
                        <a:off x="21946" y="0"/>
                        <a:ext cx="553750" cy="21194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a14="http://schemas.microsoft.com/office/mac/drawingml/2011/main" val="1"/>
                        </a:ext>
                      </a:extLst>
                    </p:spPr>
                    <p:txBody>
                      <a:bodyPr wrap="square" lIns="45719" tIns="45719" rIns="45719" bIns="45719" numCol="1" anchor="t">
                        <a:noAutofit/>
                      </a:bodyPr>
                      <a:lstStyle>
                        <a:lvl1pPr algn="ctr">
                          <a:defRPr sz="800"/>
                        </a:lvl1pPr>
                      </a:lstStyle>
                      <a:p>
                        <a:pPr/>
                        <a:r>
                          <a:t>a41c147</a:t>
                        </a:r>
                      </a:p>
                    </p:txBody>
                  </p:sp>
                </p:grpSp>
                <p:sp>
                  <p:nvSpPr>
                    <p:cNvPr id="573" name="Linea"/>
                    <p:cNvSpPr/>
                    <p:nvPr/>
                  </p:nvSpPr>
                  <p:spPr>
                    <a:xfrm>
                      <a:off x="306352" y="194918"/>
                      <a:ext cx="163697" cy="163697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8F6A29"/>
                      </a:solidFill>
                      <a:prstDash val="solid"/>
                      <a:round/>
                      <a:tailEnd type="triangle" w="med" len="med"/>
                    </a:ln>
                    <a:effectLst>
                      <a:outerShdw sx="100000" sy="100000" kx="0" ky="0" algn="b" rotWithShape="0" blurRad="38100" dist="20000" dir="540000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grpSp>
                <p:nvGrpSpPr>
                  <p:cNvPr id="579" name="Gruppo"/>
                  <p:cNvGrpSpPr/>
                  <p:nvPr/>
                </p:nvGrpSpPr>
                <p:grpSpPr>
                  <a:xfrm>
                    <a:off x="644385" y="0"/>
                    <a:ext cx="597643" cy="360434"/>
                    <a:chOff x="0" y="0"/>
                    <a:chExt cx="597642" cy="360433"/>
                  </a:xfrm>
                </p:grpSpPr>
                <p:grpSp>
                  <p:nvGrpSpPr>
                    <p:cNvPr id="577" name="Gruppo"/>
                    <p:cNvGrpSpPr/>
                    <p:nvPr/>
                  </p:nvGrpSpPr>
                  <p:grpSpPr>
                    <a:xfrm>
                      <a:off x="0" y="0"/>
                      <a:ext cx="597643" cy="211943"/>
                      <a:chOff x="0" y="0"/>
                      <a:chExt cx="597642" cy="211942"/>
                    </a:xfrm>
                  </p:grpSpPr>
                  <p:sp>
                    <p:nvSpPr>
                      <p:cNvPr id="575" name="Rettangolo arrotondato"/>
                      <p:cNvSpPr/>
                      <p:nvPr/>
                    </p:nvSpPr>
                    <p:spPr>
                      <a:xfrm>
                        <a:off x="0" y="20038"/>
                        <a:ext cx="597643" cy="17186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E2AB"/>
                      </a:solidFill>
                      <a:ln w="12700" cap="flat">
                        <a:solidFill>
                          <a:srgbClr val="B28331"/>
                        </a:solidFill>
                        <a:prstDash val="solid"/>
                        <a:round/>
                      </a:ln>
                      <a:effectLst>
                        <a:outerShdw sx="100000" sy="100000" kx="0" ky="0" algn="b" rotWithShape="0" blurRad="38100" dist="23000" dir="5400000">
                          <a:srgbClr val="000000">
                            <a:alpha val="35000"/>
                          </a:srgbClr>
                        </a:outerShdw>
                      </a:effectLst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/>
                      </a:p>
                    </p:txBody>
                  </p:sp>
                  <p:sp>
                    <p:nvSpPr>
                      <p:cNvPr id="576" name="8783136"/>
                      <p:cNvSpPr txBox="1"/>
                      <p:nvPr/>
                    </p:nvSpPr>
                    <p:spPr>
                      <a:xfrm>
                        <a:off x="21946" y="0"/>
                        <a:ext cx="553750" cy="21194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extLst>
                        <a:ext uri="{C572A759-6A51-4108-AA02-DFA0A04FC94B}">
                          <ma14:wrappingTextBoxFlag xmlns:ma14="http://schemas.microsoft.com/office/mac/drawingml/2011/main" val="1"/>
                        </a:ext>
                      </a:extLst>
                    </p:spPr>
                    <p:txBody>
                      <a:bodyPr wrap="square" lIns="45719" tIns="45719" rIns="45719" bIns="45719" numCol="1" anchor="t">
                        <a:noAutofit/>
                      </a:bodyPr>
                      <a:lstStyle>
                        <a:lvl1pPr algn="ctr">
                          <a:defRPr sz="800"/>
                        </a:lvl1pPr>
                      </a:lstStyle>
                      <a:p>
                        <a:pPr/>
                        <a:r>
                          <a:t>8783136</a:t>
                        </a:r>
                      </a:p>
                    </p:txBody>
                  </p:sp>
                </p:grpSp>
                <p:sp>
                  <p:nvSpPr>
                    <p:cNvPr id="578" name="Linea"/>
                    <p:cNvSpPr/>
                    <p:nvPr/>
                  </p:nvSpPr>
                  <p:spPr>
                    <a:xfrm flipH="1">
                      <a:off x="125775" y="195827"/>
                      <a:ext cx="164606" cy="164607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8F6A29"/>
                      </a:solidFill>
                      <a:prstDash val="solid"/>
                      <a:round/>
                      <a:tailEnd type="triangle" w="med" len="med"/>
                    </a:ln>
                    <a:effectLst>
                      <a:outerShdw sx="100000" sy="100000" kx="0" ky="0" algn="b" rotWithShape="0" blurRad="38100" dist="20000" dir="5400000">
                        <a:srgbClr val="000000">
                          <a:alpha val="38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</p:grpSp>
            <p:grpSp>
              <p:nvGrpSpPr>
                <p:cNvPr id="586" name="Gruppo"/>
                <p:cNvGrpSpPr/>
                <p:nvPr/>
              </p:nvGrpSpPr>
              <p:grpSpPr>
                <a:xfrm>
                  <a:off x="-1" y="0"/>
                  <a:ext cx="737334" cy="354192"/>
                  <a:chOff x="0" y="0"/>
                  <a:chExt cx="737332" cy="354191"/>
                </a:xfrm>
              </p:grpSpPr>
              <p:grpSp>
                <p:nvGrpSpPr>
                  <p:cNvPr id="583" name="Gruppo"/>
                  <p:cNvGrpSpPr/>
                  <p:nvPr/>
                </p:nvGrpSpPr>
                <p:grpSpPr>
                  <a:xfrm>
                    <a:off x="0" y="0"/>
                    <a:ext cx="597643" cy="211943"/>
                    <a:chOff x="0" y="0"/>
                    <a:chExt cx="597642" cy="211942"/>
                  </a:xfrm>
                </p:grpSpPr>
                <p:sp>
                  <p:nvSpPr>
                    <p:cNvPr id="581" name="Rettangolo arrotondato"/>
                    <p:cNvSpPr/>
                    <p:nvPr/>
                  </p:nvSpPr>
                  <p:spPr>
                    <a:xfrm>
                      <a:off x="0" y="20038"/>
                      <a:ext cx="597643" cy="17186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E2AB"/>
                    </a:solidFill>
                    <a:ln w="12700" cap="flat">
                      <a:solidFill>
                        <a:srgbClr val="B28331"/>
                      </a:solidFill>
                      <a:prstDash val="solid"/>
                      <a:round/>
                    </a:ln>
                    <a:effectLst>
                      <a:outerShdw sx="100000" sy="100000" kx="0" ky="0" algn="b" rotWithShape="0" blurRad="38100" dist="23000" dir="5400000">
                        <a:srgbClr val="000000">
                          <a:alpha val="35000"/>
                        </a:srgbClr>
                      </a:outerShdw>
                    </a:effectLst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582" name="1fc5678"/>
                    <p:cNvSpPr txBox="1"/>
                    <p:nvPr/>
                  </p:nvSpPr>
                  <p:spPr>
                    <a:xfrm>
                      <a:off x="21946" y="0"/>
                      <a:ext cx="553750" cy="21194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val="1"/>
                      </a:ext>
                    </a:extLst>
                  </p:spPr>
                  <p:txBody>
                    <a:bodyPr wrap="square" lIns="45719" tIns="45719" rIns="45719" bIns="45719" numCol="1" anchor="t">
                      <a:noAutofit/>
                    </a:bodyPr>
                    <a:lstStyle>
                      <a:lvl1pPr algn="ctr">
                        <a:defRPr sz="800"/>
                      </a:lvl1pPr>
                    </a:lstStyle>
                    <a:p>
                      <a:pPr/>
                      <a:r>
                        <a:t>1fc5678</a:t>
                      </a:r>
                    </a:p>
                  </p:txBody>
                </p:sp>
              </p:grpSp>
              <p:sp>
                <p:nvSpPr>
                  <p:cNvPr id="584" name="Linea"/>
                  <p:cNvSpPr/>
                  <p:nvPr/>
                </p:nvSpPr>
                <p:spPr>
                  <a:xfrm flipH="1">
                    <a:off x="298821" y="187387"/>
                    <a:ext cx="1" cy="16567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F6A29"/>
                    </a:solidFill>
                    <a:prstDash val="solid"/>
                    <a:round/>
                    <a:tailEnd type="triangle" w="med" len="med"/>
                  </a:ln>
                  <a:effectLst>
                    <a:outerShdw sx="100000" sy="100000" kx="0" ky="0" algn="b" rotWithShape="0" blurRad="38100" dist="20000" dir="540000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585" name="Linea"/>
                  <p:cNvSpPr/>
                  <p:nvPr/>
                </p:nvSpPr>
                <p:spPr>
                  <a:xfrm>
                    <a:off x="560041" y="176899"/>
                    <a:ext cx="177292" cy="177293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8F6A29"/>
                    </a:solidFill>
                    <a:prstDash val="solid"/>
                    <a:round/>
                    <a:tailEnd type="triangle" w="med" len="med"/>
                  </a:ln>
                  <a:effectLst>
                    <a:outerShdw sx="100000" sy="100000" kx="0" ky="0" algn="b" rotWithShape="0" blurRad="38100" dist="20000" dir="5400000">
                      <a:srgbClr val="000000">
                        <a:alpha val="38000"/>
                      </a:srgbClr>
                    </a:outerShdw>
                  </a:effectLst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pPr/>
                  </a:p>
                </p:txBody>
              </p:sp>
            </p:grpSp>
          </p:grpSp>
          <p:grpSp>
            <p:nvGrpSpPr>
              <p:cNvPr id="590" name="Gruppo"/>
              <p:cNvGrpSpPr/>
              <p:nvPr/>
            </p:nvGrpSpPr>
            <p:grpSpPr>
              <a:xfrm>
                <a:off x="0" y="0"/>
                <a:ext cx="600529" cy="193863"/>
                <a:chOff x="0" y="0"/>
                <a:chExt cx="600528" cy="193862"/>
              </a:xfrm>
            </p:grpSpPr>
            <p:sp>
              <p:nvSpPr>
                <p:cNvPr id="588" name="Didascalia"/>
                <p:cNvSpPr/>
                <p:nvPr/>
              </p:nvSpPr>
              <p:spPr>
                <a:xfrm flipH="1">
                  <a:off x="24266" y="37659"/>
                  <a:ext cx="576263" cy="1357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676" y="0"/>
                      </a:moveTo>
                      <a:lnTo>
                        <a:pt x="7676" y="7011"/>
                      </a:lnTo>
                      <a:lnTo>
                        <a:pt x="0" y="10547"/>
                      </a:lnTo>
                      <a:lnTo>
                        <a:pt x="7676" y="14084"/>
                      </a:lnTo>
                      <a:lnTo>
                        <a:pt x="7676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lnTo>
                        <a:pt x="767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89" name="master"/>
                <p:cNvSpPr txBox="1"/>
                <p:nvPr/>
              </p:nvSpPr>
              <p:spPr>
                <a:xfrm>
                  <a:off x="0" y="0"/>
                  <a:ext cx="413925" cy="1938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FFFFFF"/>
                      </a:solidFill>
                    </a:defRPr>
                  </a:lvl1pPr>
                </a:lstStyle>
                <a:p>
                  <a:pPr/>
                  <a:r>
                    <a:t>master</a:t>
                  </a:r>
                </a:p>
              </p:txBody>
            </p:sp>
          </p:grpSp>
          <p:grpSp>
            <p:nvGrpSpPr>
              <p:cNvPr id="593" name="Gruppo"/>
              <p:cNvGrpSpPr/>
              <p:nvPr/>
            </p:nvGrpSpPr>
            <p:grpSpPr>
              <a:xfrm>
                <a:off x="1888366" y="352991"/>
                <a:ext cx="637248" cy="193863"/>
                <a:chOff x="-183696" y="0"/>
                <a:chExt cx="637247" cy="193862"/>
              </a:xfrm>
            </p:grpSpPr>
            <p:sp>
              <p:nvSpPr>
                <p:cNvPr id="591" name="Didascalia"/>
                <p:cNvSpPr/>
                <p:nvPr/>
              </p:nvSpPr>
              <p:spPr>
                <a:xfrm>
                  <a:off x="-183697" y="37659"/>
                  <a:ext cx="615555" cy="1357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7186" y="0"/>
                      </a:moveTo>
                      <a:lnTo>
                        <a:pt x="7186" y="7011"/>
                      </a:lnTo>
                      <a:lnTo>
                        <a:pt x="0" y="10547"/>
                      </a:lnTo>
                      <a:lnTo>
                        <a:pt x="7186" y="14084"/>
                      </a:lnTo>
                      <a:lnTo>
                        <a:pt x="7186" y="21600"/>
                      </a:lnTo>
                      <a:lnTo>
                        <a:pt x="21600" y="21600"/>
                      </a:lnTo>
                      <a:lnTo>
                        <a:pt x="21600" y="0"/>
                      </a:lnTo>
                      <a:lnTo>
                        <a:pt x="718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592" name="develop (title)"/>
                <p:cNvSpPr txBox="1"/>
                <p:nvPr/>
              </p:nvSpPr>
              <p:spPr>
                <a:xfrm>
                  <a:off x="0" y="0"/>
                  <a:ext cx="453552" cy="19386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FFFFFF"/>
                      </a:solidFill>
                    </a:defRPr>
                  </a:lvl1pPr>
                </a:lstStyle>
                <a:p>
                  <a:pPr/>
                  <a:r>
                    <a:t>develop (title)</a:t>
                  </a:r>
                </a:p>
              </p:txBody>
            </p:sp>
          </p:grpSp>
        </p:grpSp>
      </p:grpSp>
      <p:grpSp>
        <p:nvGrpSpPr>
          <p:cNvPr id="598" name="Gruppo"/>
          <p:cNvGrpSpPr/>
          <p:nvPr/>
        </p:nvGrpSpPr>
        <p:grpSpPr>
          <a:xfrm>
            <a:off x="345370" y="950359"/>
            <a:ext cx="8336535" cy="4063694"/>
            <a:chOff x="0" y="0"/>
            <a:chExt cx="8336534" cy="4063692"/>
          </a:xfrm>
        </p:grpSpPr>
        <p:sp>
          <p:nvSpPr>
            <p:cNvPr id="596" name="Rettangolo arrotondato"/>
            <p:cNvSpPr/>
            <p:nvPr/>
          </p:nvSpPr>
          <p:spPr>
            <a:xfrm>
              <a:off x="0" y="7928"/>
              <a:ext cx="8336535" cy="4055765"/>
            </a:xfrm>
            <a:prstGeom prst="roundRect">
              <a:avLst>
                <a:gd name="adj" fmla="val 14057"/>
              </a:avLst>
            </a:prstGeom>
            <a:noFill/>
            <a:ln w="254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97" name="Local"/>
            <p:cNvSpPr txBox="1"/>
            <p:nvPr/>
          </p:nvSpPr>
          <p:spPr>
            <a:xfrm>
              <a:off x="3784496" y="0"/>
              <a:ext cx="767542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000">
                  <a:solidFill>
                    <a:srgbClr val="535353"/>
                  </a:solidFill>
                </a:defRPr>
              </a:lvl1pPr>
            </a:lstStyle>
            <a:p>
              <a:pPr/>
              <a:r>
                <a:t>Local</a:t>
              </a:r>
            </a:p>
          </p:txBody>
        </p:sp>
      </p:grpSp>
      <p:grpSp>
        <p:nvGrpSpPr>
          <p:cNvPr id="601" name="Gruppo"/>
          <p:cNvGrpSpPr/>
          <p:nvPr/>
        </p:nvGrpSpPr>
        <p:grpSpPr>
          <a:xfrm>
            <a:off x="703266" y="3170530"/>
            <a:ext cx="1360724" cy="697613"/>
            <a:chOff x="0" y="0"/>
            <a:chExt cx="1360722" cy="697612"/>
          </a:xfrm>
        </p:grpSpPr>
        <p:sp>
          <p:nvSpPr>
            <p:cNvPr id="599" name="Rettangolo"/>
            <p:cNvSpPr/>
            <p:nvPr/>
          </p:nvSpPr>
          <p:spPr>
            <a:xfrm>
              <a:off x="0" y="23010"/>
              <a:ext cx="1360723" cy="674603"/>
            </a:xfrm>
            <a:prstGeom prst="rect">
              <a:avLst/>
            </a:prstGeom>
            <a:solidFill>
              <a:srgbClr val="FF2420">
                <a:alpha val="26447"/>
              </a:srgbClr>
            </a:solidFill>
            <a:ln w="12700" cap="flat">
              <a:solidFill>
                <a:srgbClr val="535353"/>
              </a:solidFill>
              <a:prstDash val="solid"/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0" name="Working Directory"/>
            <p:cNvSpPr/>
            <p:nvPr/>
          </p:nvSpPr>
          <p:spPr>
            <a:xfrm>
              <a:off x="180882" y="0"/>
              <a:ext cx="998958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/>
            </a:lstStyle>
            <a:p>
              <a:pPr/>
              <a:r>
                <a:t>Working Directory</a:t>
              </a:r>
            </a:p>
          </p:txBody>
        </p:sp>
      </p:grpSp>
      <p:grpSp>
        <p:nvGrpSpPr>
          <p:cNvPr id="604" name="Gruppo"/>
          <p:cNvGrpSpPr/>
          <p:nvPr/>
        </p:nvGrpSpPr>
        <p:grpSpPr>
          <a:xfrm>
            <a:off x="3102995" y="3170530"/>
            <a:ext cx="1360723" cy="697613"/>
            <a:chOff x="0" y="0"/>
            <a:chExt cx="1360722" cy="697612"/>
          </a:xfrm>
        </p:grpSpPr>
        <p:sp>
          <p:nvSpPr>
            <p:cNvPr id="602" name="Rettangolo"/>
            <p:cNvSpPr/>
            <p:nvPr/>
          </p:nvSpPr>
          <p:spPr>
            <a:xfrm>
              <a:off x="0" y="23010"/>
              <a:ext cx="1360723" cy="674603"/>
            </a:xfrm>
            <a:prstGeom prst="rect">
              <a:avLst/>
            </a:prstGeom>
            <a:solidFill>
              <a:schemeClr val="accent2">
                <a:lumOff val="23235"/>
              </a:schemeClr>
            </a:solidFill>
            <a:ln w="12700" cap="flat">
              <a:solidFill>
                <a:srgbClr val="535353"/>
              </a:solidFill>
              <a:prstDash val="solid"/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3" name="Staging Area"/>
            <p:cNvSpPr/>
            <p:nvPr/>
          </p:nvSpPr>
          <p:spPr>
            <a:xfrm>
              <a:off x="180882" y="0"/>
              <a:ext cx="998958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/>
            </a:lstStyle>
            <a:p>
              <a:pPr/>
              <a:r>
                <a:t>Staging Area</a:t>
              </a:r>
            </a:p>
          </p:txBody>
        </p:sp>
      </p:grpSp>
      <p:grpSp>
        <p:nvGrpSpPr>
          <p:cNvPr id="607" name="Gruppo"/>
          <p:cNvGrpSpPr/>
          <p:nvPr/>
        </p:nvGrpSpPr>
        <p:grpSpPr>
          <a:xfrm>
            <a:off x="2101444" y="3261685"/>
            <a:ext cx="957963" cy="288824"/>
            <a:chOff x="0" y="0"/>
            <a:chExt cx="957961" cy="288823"/>
          </a:xfrm>
        </p:grpSpPr>
        <p:sp>
          <p:nvSpPr>
            <p:cNvPr id="605" name="Linea"/>
            <p:cNvSpPr/>
            <p:nvPr/>
          </p:nvSpPr>
          <p:spPr>
            <a:xfrm>
              <a:off x="0" y="269156"/>
              <a:ext cx="95796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06" name="Stage"/>
            <p:cNvSpPr txBox="1"/>
            <p:nvPr/>
          </p:nvSpPr>
          <p:spPr>
            <a:xfrm>
              <a:off x="194589" y="0"/>
              <a:ext cx="568783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Stage</a:t>
              </a:r>
            </a:p>
          </p:txBody>
        </p:sp>
      </p:grpSp>
      <p:grpSp>
        <p:nvGrpSpPr>
          <p:cNvPr id="610" name="Gruppo"/>
          <p:cNvGrpSpPr/>
          <p:nvPr/>
        </p:nvGrpSpPr>
        <p:grpSpPr>
          <a:xfrm>
            <a:off x="4497855" y="3248985"/>
            <a:ext cx="957962" cy="288824"/>
            <a:chOff x="0" y="0"/>
            <a:chExt cx="957961" cy="288823"/>
          </a:xfrm>
        </p:grpSpPr>
        <p:sp>
          <p:nvSpPr>
            <p:cNvPr id="608" name="Linea"/>
            <p:cNvSpPr/>
            <p:nvPr/>
          </p:nvSpPr>
          <p:spPr>
            <a:xfrm>
              <a:off x="0" y="261210"/>
              <a:ext cx="95796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09" name="Commit"/>
            <p:cNvSpPr txBox="1"/>
            <p:nvPr/>
          </p:nvSpPr>
          <p:spPr>
            <a:xfrm>
              <a:off x="95308" y="0"/>
              <a:ext cx="716544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Commit</a:t>
              </a:r>
            </a:p>
          </p:txBody>
        </p:sp>
      </p:grpSp>
      <p:grpSp>
        <p:nvGrpSpPr>
          <p:cNvPr id="613" name="Gruppo"/>
          <p:cNvGrpSpPr/>
          <p:nvPr/>
        </p:nvGrpSpPr>
        <p:grpSpPr>
          <a:xfrm>
            <a:off x="2114122" y="3877541"/>
            <a:ext cx="3357163" cy="1638973"/>
            <a:chOff x="0" y="0"/>
            <a:chExt cx="3357162" cy="1638972"/>
          </a:xfrm>
        </p:grpSpPr>
        <p:sp>
          <p:nvSpPr>
            <p:cNvPr id="642" name="Linea di collegamento"/>
            <p:cNvSpPr/>
            <p:nvPr/>
          </p:nvSpPr>
          <p:spPr>
            <a:xfrm>
              <a:off x="0" y="0"/>
              <a:ext cx="3357163" cy="362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2" fill="norm" stroke="1" extrusionOk="0">
                  <a:moveTo>
                    <a:pt x="0" y="0"/>
                  </a:moveTo>
                  <a:cubicBezTo>
                    <a:pt x="7574" y="21365"/>
                    <a:pt x="14774" y="21600"/>
                    <a:pt x="21600" y="705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  <p:sp>
          <p:nvSpPr>
            <p:cNvPr id="612" name="Checkout 4a6a298"/>
            <p:cNvSpPr/>
            <p:nvPr/>
          </p:nvSpPr>
          <p:spPr>
            <a:xfrm>
              <a:off x="882709" y="36897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/>
              <a:r>
                <a:t>Checkout 4a6a298</a:t>
              </a:r>
            </a:p>
          </p:txBody>
        </p:sp>
      </p:grpSp>
      <p:sp>
        <p:nvSpPr>
          <p:cNvPr id="614" name="Linea"/>
          <p:cNvSpPr/>
          <p:nvPr/>
        </p:nvSpPr>
        <p:spPr>
          <a:xfrm>
            <a:off x="6497242" y="2735007"/>
            <a:ext cx="1" cy="165674"/>
          </a:xfrm>
          <a:prstGeom prst="line">
            <a:avLst/>
          </a:prstGeom>
          <a:ln w="12700">
            <a:solidFill>
              <a:srgbClr val="8F6A29"/>
            </a:solidFill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grpSp>
        <p:nvGrpSpPr>
          <p:cNvPr id="617" name="Gruppo"/>
          <p:cNvGrpSpPr/>
          <p:nvPr/>
        </p:nvGrpSpPr>
        <p:grpSpPr>
          <a:xfrm>
            <a:off x="6526360" y="3616014"/>
            <a:ext cx="597644" cy="211943"/>
            <a:chOff x="0" y="0"/>
            <a:chExt cx="597642" cy="211942"/>
          </a:xfrm>
        </p:grpSpPr>
        <p:sp>
          <p:nvSpPr>
            <p:cNvPr id="61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024"/>
            </a:solidFill>
            <a:ln w="12700" cap="flat">
              <a:solidFill>
                <a:srgbClr val="530002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16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620" name="Gruppo"/>
          <p:cNvGrpSpPr/>
          <p:nvPr/>
        </p:nvGrpSpPr>
        <p:grpSpPr>
          <a:xfrm>
            <a:off x="1105105" y="3663323"/>
            <a:ext cx="142726" cy="166845"/>
            <a:chOff x="0" y="0"/>
            <a:chExt cx="142724" cy="166843"/>
          </a:xfrm>
        </p:grpSpPr>
        <p:pic>
          <p:nvPicPr>
            <p:cNvPr id="618" name="file.png" descr="fi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9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623" name="Gruppo"/>
          <p:cNvGrpSpPr/>
          <p:nvPr/>
        </p:nvGrpSpPr>
        <p:grpSpPr>
          <a:xfrm>
            <a:off x="1306736" y="3663323"/>
            <a:ext cx="142726" cy="178714"/>
            <a:chOff x="0" y="0"/>
            <a:chExt cx="142724" cy="178712"/>
          </a:xfrm>
        </p:grpSpPr>
        <p:pic>
          <p:nvPicPr>
            <p:cNvPr id="621" name="file.png" descr="fi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2" name="+"/>
            <p:cNvSpPr txBox="1"/>
            <p:nvPr/>
          </p:nvSpPr>
          <p:spPr>
            <a:xfrm>
              <a:off x="0" y="1281"/>
              <a:ext cx="142725" cy="1774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700"/>
              </a:lvl1pPr>
            </a:lstStyle>
            <a:p>
              <a:pPr/>
              <a:r>
                <a:t>+</a:t>
              </a:r>
            </a:p>
          </p:txBody>
        </p:sp>
      </p:grpSp>
      <p:grpSp>
        <p:nvGrpSpPr>
          <p:cNvPr id="626" name="Gruppo"/>
          <p:cNvGrpSpPr/>
          <p:nvPr/>
        </p:nvGrpSpPr>
        <p:grpSpPr>
          <a:xfrm>
            <a:off x="1508367" y="3633477"/>
            <a:ext cx="142726" cy="214702"/>
            <a:chOff x="0" y="0"/>
            <a:chExt cx="142724" cy="214700"/>
          </a:xfrm>
        </p:grpSpPr>
        <p:pic>
          <p:nvPicPr>
            <p:cNvPr id="624" name="file.png" descr="fi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9845"/>
              <a:ext cx="142725" cy="1427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25" name="-"/>
            <p:cNvSpPr txBox="1"/>
            <p:nvPr/>
          </p:nvSpPr>
          <p:spPr>
            <a:xfrm>
              <a:off x="0" y="0"/>
              <a:ext cx="142725" cy="214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900"/>
              </a:lvl1pPr>
            </a:lstStyle>
            <a:p>
              <a:pPr/>
              <a:r>
                <a:t>-</a:t>
              </a:r>
            </a:p>
          </p:txBody>
        </p:sp>
      </p:grpSp>
      <p:grpSp>
        <p:nvGrpSpPr>
          <p:cNvPr id="629" name="Gruppo"/>
          <p:cNvGrpSpPr/>
          <p:nvPr/>
        </p:nvGrpSpPr>
        <p:grpSpPr>
          <a:xfrm>
            <a:off x="3493882" y="3628714"/>
            <a:ext cx="597643" cy="211943"/>
            <a:chOff x="0" y="0"/>
            <a:chExt cx="597642" cy="211942"/>
          </a:xfrm>
        </p:grpSpPr>
        <p:sp>
          <p:nvSpPr>
            <p:cNvPr id="62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28" name="f01a9e3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f01a9e3</a:t>
              </a:r>
            </a:p>
          </p:txBody>
        </p:sp>
      </p:grpSp>
      <p:grpSp>
        <p:nvGrpSpPr>
          <p:cNvPr id="632" name="Gruppo"/>
          <p:cNvGrpSpPr/>
          <p:nvPr/>
        </p:nvGrpSpPr>
        <p:grpSpPr>
          <a:xfrm>
            <a:off x="802201" y="2346037"/>
            <a:ext cx="1270001" cy="1270001"/>
            <a:chOff x="0" y="0"/>
            <a:chExt cx="1270000" cy="1270000"/>
          </a:xfrm>
        </p:grpSpPr>
        <p:sp>
          <p:nvSpPr>
            <p:cNvPr id="630" name="Commited (unmodified)…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i="1" sz="800">
                  <a:solidFill>
                    <a:srgbClr val="FF2600"/>
                  </a:solidFill>
                </a:defRPr>
              </a:pPr>
              <a:r>
                <a:t>Commited (unmodified)</a:t>
              </a:r>
            </a:p>
            <a:p>
              <a:pPr>
                <a:defRPr i="1" sz="800">
                  <a:solidFill>
                    <a:srgbClr val="FF2600"/>
                  </a:solidFill>
                </a:defRPr>
              </a:pPr>
              <a:r>
                <a:t>Modified</a:t>
              </a:r>
            </a:p>
            <a:p>
              <a:pPr>
                <a:defRPr i="1" sz="800">
                  <a:solidFill>
                    <a:srgbClr val="FF2600"/>
                  </a:solidFill>
                </a:defRPr>
              </a:pPr>
              <a:r>
                <a:t>Untracked</a:t>
              </a:r>
            </a:p>
          </p:txBody>
        </p:sp>
        <p:sp>
          <p:nvSpPr>
            <p:cNvPr id="631" name="Didascalia"/>
            <p:cNvSpPr/>
            <p:nvPr/>
          </p:nvSpPr>
          <p:spPr>
            <a:xfrm>
              <a:off x="9926" y="9812"/>
              <a:ext cx="1129508" cy="782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1" y="0"/>
                  </a:moveTo>
                  <a:cubicBezTo>
                    <a:pt x="322" y="0"/>
                    <a:pt x="0" y="465"/>
                    <a:pt x="0" y="1041"/>
                  </a:cubicBezTo>
                  <a:lnTo>
                    <a:pt x="0" y="10176"/>
                  </a:lnTo>
                  <a:cubicBezTo>
                    <a:pt x="0" y="10751"/>
                    <a:pt x="322" y="11216"/>
                    <a:pt x="721" y="11216"/>
                  </a:cubicBezTo>
                  <a:lnTo>
                    <a:pt x="9684" y="11216"/>
                  </a:lnTo>
                  <a:lnTo>
                    <a:pt x="10512" y="21600"/>
                  </a:lnTo>
                  <a:lnTo>
                    <a:pt x="11339" y="11216"/>
                  </a:lnTo>
                  <a:lnTo>
                    <a:pt x="20879" y="11216"/>
                  </a:lnTo>
                  <a:cubicBezTo>
                    <a:pt x="21278" y="11216"/>
                    <a:pt x="21600" y="10751"/>
                    <a:pt x="21600" y="10176"/>
                  </a:cubicBezTo>
                  <a:lnTo>
                    <a:pt x="21600" y="1041"/>
                  </a:lnTo>
                  <a:cubicBezTo>
                    <a:pt x="21600" y="465"/>
                    <a:pt x="21278" y="0"/>
                    <a:pt x="20879" y="0"/>
                  </a:cubicBezTo>
                  <a:lnTo>
                    <a:pt x="721" y="0"/>
                  </a:lnTo>
                  <a:close/>
                </a:path>
              </a:pathLst>
            </a:custGeom>
            <a:noFill/>
            <a:ln w="12700" cap="flat">
              <a:solidFill>
                <a:srgbClr val="FF0A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635" name="Gruppo"/>
          <p:cNvGrpSpPr/>
          <p:nvPr/>
        </p:nvGrpSpPr>
        <p:grpSpPr>
          <a:xfrm>
            <a:off x="3579626" y="2630236"/>
            <a:ext cx="426155" cy="510670"/>
            <a:chOff x="0" y="0"/>
            <a:chExt cx="426154" cy="510669"/>
          </a:xfrm>
        </p:grpSpPr>
        <p:sp>
          <p:nvSpPr>
            <p:cNvPr id="633" name="Staged"/>
            <p:cNvSpPr txBox="1"/>
            <p:nvPr/>
          </p:nvSpPr>
          <p:spPr>
            <a:xfrm>
              <a:off x="0" y="0"/>
              <a:ext cx="42615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i="1" sz="800">
                  <a:solidFill>
                    <a:srgbClr val="FF2600"/>
                  </a:solidFill>
                </a:defRPr>
              </a:lvl1pPr>
            </a:lstStyle>
            <a:p>
              <a:pPr/>
              <a:r>
                <a:t>Staged</a:t>
              </a:r>
            </a:p>
          </p:txBody>
        </p:sp>
        <p:sp>
          <p:nvSpPr>
            <p:cNvPr id="634" name="Didascalia"/>
            <p:cNvSpPr/>
            <p:nvPr/>
          </p:nvSpPr>
          <p:spPr>
            <a:xfrm>
              <a:off x="9926" y="9812"/>
              <a:ext cx="413148" cy="500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34" y="0"/>
                  </a:moveTo>
                  <a:cubicBezTo>
                    <a:pt x="419" y="0"/>
                    <a:pt x="0" y="346"/>
                    <a:pt x="0" y="770"/>
                  </a:cubicBezTo>
                  <a:lnTo>
                    <a:pt x="0" y="7514"/>
                  </a:lnTo>
                  <a:cubicBezTo>
                    <a:pt x="0" y="7938"/>
                    <a:pt x="419" y="8284"/>
                    <a:pt x="934" y="8284"/>
                  </a:cubicBezTo>
                  <a:lnTo>
                    <a:pt x="9088" y="8284"/>
                  </a:lnTo>
                  <a:lnTo>
                    <a:pt x="10852" y="21600"/>
                  </a:lnTo>
                  <a:lnTo>
                    <a:pt x="12616" y="8284"/>
                  </a:lnTo>
                  <a:lnTo>
                    <a:pt x="20687" y="8284"/>
                  </a:lnTo>
                  <a:cubicBezTo>
                    <a:pt x="21202" y="8284"/>
                    <a:pt x="21600" y="7938"/>
                    <a:pt x="21600" y="7514"/>
                  </a:cubicBezTo>
                  <a:lnTo>
                    <a:pt x="21600" y="770"/>
                  </a:lnTo>
                  <a:cubicBezTo>
                    <a:pt x="21600" y="346"/>
                    <a:pt x="21202" y="0"/>
                    <a:pt x="20687" y="0"/>
                  </a:cubicBezTo>
                  <a:lnTo>
                    <a:pt x="934" y="0"/>
                  </a:lnTo>
                  <a:close/>
                </a:path>
              </a:pathLst>
            </a:custGeom>
            <a:noFill/>
            <a:ln w="12700" cap="flat">
              <a:solidFill>
                <a:srgbClr val="FF0A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36" name="Repository: 3 Sezioni"/>
          <p:cNvSpPr txBox="1"/>
          <p:nvPr/>
        </p:nvSpPr>
        <p:spPr>
          <a:xfrm>
            <a:off x="141637" y="40240"/>
            <a:ext cx="8860726" cy="831836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R</a:t>
            </a:r>
            <a:r>
              <a:rPr sz="3600"/>
              <a:t>epository:</a:t>
            </a:r>
            <a:r>
              <a:rPr sz="4000"/>
              <a:t> </a:t>
            </a:r>
            <a:r>
              <a:rPr sz="5200"/>
              <a:t>3 S</a:t>
            </a:r>
            <a:r>
              <a:rPr sz="3600"/>
              <a:t>ezioni</a:t>
            </a:r>
          </a:p>
        </p:txBody>
      </p:sp>
      <p:grpSp>
        <p:nvGrpSpPr>
          <p:cNvPr id="639" name="Gruppo"/>
          <p:cNvGrpSpPr/>
          <p:nvPr/>
        </p:nvGrpSpPr>
        <p:grpSpPr>
          <a:xfrm>
            <a:off x="5912315" y="3965112"/>
            <a:ext cx="597106" cy="193863"/>
            <a:chOff x="0" y="0"/>
            <a:chExt cx="597105" cy="193862"/>
          </a:xfrm>
        </p:grpSpPr>
        <p:sp>
          <p:nvSpPr>
            <p:cNvPr id="637" name="Didascalia"/>
            <p:cNvSpPr/>
            <p:nvPr/>
          </p:nvSpPr>
          <p:spPr>
            <a:xfrm>
              <a:off x="8539" y="29873"/>
              <a:ext cx="588567" cy="138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3560" y="21600"/>
                  </a:lnTo>
                  <a:lnTo>
                    <a:pt x="13560" y="13841"/>
                  </a:lnTo>
                  <a:lnTo>
                    <a:pt x="21600" y="10303"/>
                  </a:lnTo>
                  <a:lnTo>
                    <a:pt x="13560" y="6703"/>
                  </a:lnTo>
                  <a:lnTo>
                    <a:pt x="135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0004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8" name="HEAD"/>
            <p:cNvSpPr txBox="1"/>
            <p:nvPr/>
          </p:nvSpPr>
          <p:spPr>
            <a:xfrm>
              <a:off x="0" y="0"/>
              <a:ext cx="392225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8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HEAD</a:t>
              </a:r>
            </a:p>
          </p:txBody>
        </p:sp>
      </p:grpSp>
      <p:pic>
        <p:nvPicPr>
          <p:cNvPr id="640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641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8" presetID="2" grpId="3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Class="entr" nodeType="afterEffect" presetSubtype="8" presetID="2" grpId="4" fill="hold">
                                  <p:stCondLst>
                                    <p:cond delay="4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16" presetID="2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"/>
                            </p:stCondLst>
                            <p:childTnLst>
                              <p:par>
                                <p:cTn id="37" presetClass="entr" nodeType="after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"/>
                            </p:stCondLst>
                            <p:childTnLst>
                              <p:par>
                                <p:cTn id="42" presetClass="entr" nodeType="after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ntr" nodeType="clickEffect" presetSubtype="16" presetID="23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264138 -0.000524" origin="layout" pathEditMode="relative">
                                      <p:cBhvr>
                                        <p:cTn id="59" dur="20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path" nodeType="withEffect" presetSubtype="0" presetID="-1" grpId="12" accel="50000" decel="50000" fill="hold">
                                  <p:stCondLst>
                                    <p:cond delay="100"/>
                                  </p:stCondLst>
                                  <p:childTnLst>
                                    <p:animMotion path="M 0.000000 0.000000 L 0.264172 -0.000130" origin="layout" pathEditMode="relative">
                                      <p:cBhvr>
                                        <p:cTn id="62" dur="200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path" nodeType="withEffect" presetSubtype="0" presetID="-1" grpId="13" accel="50000" decel="50000" fill="hold">
                                  <p:stCondLst>
                                    <p:cond delay="100"/>
                                  </p:stCondLst>
                                  <p:childTnLst>
                                    <p:animMotion path="M 0.000000 0.000000 L 0.263606 0.000207" origin="layout" pathEditMode="relative">
                                      <p:cBhvr>
                                        <p:cTn id="65" dur="2000" fill="hold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Class="entr" nodeType="click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4" dur="5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Class="entr" nodeType="clickEffect" presetSubtype="16" presetID="23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Class="exit" nodeType="after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Class="exit" nodeType="after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Class="exit" nodeType="afterEffect" presetSubtype="0" presetID="1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Class="path" nodeType="clickEffect" presetSubtype="0" presetID="-1" grpId="2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38866 -0.159977 0.130856 -0.257962 0.228536 -0.243432 C 0.252192 -0.239913 0.275356 -0.229444 0.297085 -0.212450" origin="layout" pathEditMode="relative">
                                      <p:cBhvr>
                                        <p:cTn id="93" dur="30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Class="entr" nodeType="afterEffect" presetID="10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7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Class="entr" nodeType="clickEffect" presetID="10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2" dur="5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Class="path" nodeType="clickEffect" presetSubtype="0" presetID="-1" grpId="2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51 -0.067794" origin="layout" pathEditMode="relative">
                                      <p:cBhvr>
                                        <p:cTn id="106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entr" nodeType="clickEffect" presetSubtype="16" presetID="23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Class="path" nodeType="clickEffect" presetSubtype="0" presetID="-1" grpId="2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90700 0.133594 -0.206347 0.201647 -0.323970 0.190642 C -0.423751 0.181306 -0.519205 0.115230 -0.596264 0.002153" origin="layout" pathEditMode="relative">
                                      <p:cBhvr>
                                        <p:cTn id="116" dur="3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Class="entr" nodeType="clickEffect" presetSubtype="0" presetID="1" grpId="2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23" grpId="7"/>
      <p:bldP build="whole" bldLvl="1" animBg="1" rev="0" advAuto="0" spid="604" grpId="3"/>
      <p:bldP build="whole" bldLvl="1" animBg="1" rev="0" advAuto="0" spid="614" grpId="21"/>
      <p:bldP build="whole" bldLvl="1" animBg="1" rev="0" advAuto="0" spid="610" grpId="15"/>
      <p:bldP build="whole" bldLvl="1" animBg="1" rev="0" advAuto="0" spid="639" grpId="2"/>
      <p:bldP build="whole" bldLvl="1" animBg="1" rev="0" advAuto="0" spid="629" grpId="16"/>
      <p:bldP build="whole" bldLvl="1" animBg="1" rev="0" advAuto="0" spid="623" grpId="19"/>
      <p:bldP build="whole" bldLvl="1" animBg="1" rev="0" advAuto="0" spid="601" grpId="4"/>
      <p:bldP build="whole" bldLvl="1" animBg="1" rev="0" advAuto="0" spid="641" grpId="26"/>
      <p:bldP build="whole" bldLvl="1" animBg="1" rev="0" advAuto="0" spid="617" grpId="24"/>
      <p:bldP build="whole" bldLvl="1" animBg="1" rev="0" advAuto="0" spid="595" grpId="1"/>
      <p:bldP build="whole" bldLvl="1" animBg="1" rev="0" advAuto="0" spid="620" grpId="6"/>
      <p:bldP build="whole" bldLvl="1" animBg="1" rev="0" advAuto="0" spid="626" grpId="8"/>
      <p:bldP build="whole" bldLvl="1" animBg="1" rev="0" advAuto="0" spid="607" grpId="10"/>
      <p:bldP build="whole" bldLvl="1" animBg="1" rev="0" advAuto="0" spid="598" grpId="5"/>
      <p:bldP build="whole" bldLvl="1" animBg="1" rev="0" advAuto="0" spid="613" grpId="22"/>
      <p:bldP build="whole" bldLvl="1" animBg="1" rev="0" advAuto="0" spid="632" grpId="9"/>
      <p:bldP build="whole" bldLvl="1" animBg="1" rev="0" advAuto="0" spid="626" grpId="17"/>
      <p:bldP build="whole" bldLvl="1" animBg="1" rev="0" advAuto="0" spid="620" grpId="18"/>
      <p:bldP build="whole" bldLvl="1" animBg="1" rev="0" advAuto="0" spid="635" grpId="14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4" name="Gruppo"/>
          <p:cNvGrpSpPr/>
          <p:nvPr/>
        </p:nvGrpSpPr>
        <p:grpSpPr>
          <a:xfrm>
            <a:off x="1790855" y="1359070"/>
            <a:ext cx="5562290" cy="2450760"/>
            <a:chOff x="0" y="0"/>
            <a:chExt cx="5562289" cy="2450758"/>
          </a:xfrm>
        </p:grpSpPr>
        <p:sp>
          <p:nvSpPr>
            <p:cNvPr id="646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47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48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49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50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51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652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653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657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65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6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660" name="Gruppo"/>
          <p:cNvGrpSpPr/>
          <p:nvPr/>
        </p:nvGrpSpPr>
        <p:grpSpPr>
          <a:xfrm>
            <a:off x="5312536" y="3522526"/>
            <a:ext cx="196908" cy="193863"/>
            <a:chOff x="0" y="0"/>
            <a:chExt cx="196907" cy="193862"/>
          </a:xfrm>
        </p:grpSpPr>
        <p:sp>
          <p:nvSpPr>
            <p:cNvPr id="658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9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663" name="Gruppo"/>
          <p:cNvGrpSpPr/>
          <p:nvPr/>
        </p:nvGrpSpPr>
        <p:grpSpPr>
          <a:xfrm>
            <a:off x="5480682" y="3522526"/>
            <a:ext cx="214232" cy="193863"/>
            <a:chOff x="0" y="0"/>
            <a:chExt cx="214230" cy="193862"/>
          </a:xfrm>
        </p:grpSpPr>
        <p:sp>
          <p:nvSpPr>
            <p:cNvPr id="661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2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664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665" name="git init…"/>
          <p:cNvSpPr txBox="1"/>
          <p:nvPr/>
        </p:nvSpPr>
        <p:spPr>
          <a:xfrm>
            <a:off x="1807719" y="1581744"/>
            <a:ext cx="1597904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init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view.pas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-m “primo commit”</a:t>
            </a:r>
          </a:p>
        </p:txBody>
      </p:sp>
      <p:sp>
        <p:nvSpPr>
          <p:cNvPr id="666" name="1) Inizializzazione e primo commit"/>
          <p:cNvSpPr txBox="1"/>
          <p:nvPr/>
        </p:nvSpPr>
        <p:spPr>
          <a:xfrm>
            <a:off x="3296265" y="63632"/>
            <a:ext cx="2551470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1) Inizializzazione e primo commit</a:t>
            </a:r>
          </a:p>
        </p:txBody>
      </p:sp>
      <p:grpSp>
        <p:nvGrpSpPr>
          <p:cNvPr id="671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669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667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68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670" name="view.pas"/>
            <p:cNvSpPr txBox="1"/>
            <p:nvPr/>
          </p:nvSpPr>
          <p:spPr>
            <a:xfrm>
              <a:off x="310268" y="82046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view.pas</a:t>
              </a:r>
            </a:p>
          </p:txBody>
        </p:sp>
      </p:grpSp>
      <p:grpSp>
        <p:nvGrpSpPr>
          <p:cNvPr id="674" name="Gruppo"/>
          <p:cNvGrpSpPr/>
          <p:nvPr/>
        </p:nvGrpSpPr>
        <p:grpSpPr>
          <a:xfrm>
            <a:off x="3400740" y="2604650"/>
            <a:ext cx="142726" cy="166845"/>
            <a:chOff x="0" y="0"/>
            <a:chExt cx="142724" cy="166843"/>
          </a:xfrm>
        </p:grpSpPr>
        <p:pic>
          <p:nvPicPr>
            <p:cNvPr id="672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3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675" name="“primo commit”"/>
          <p:cNvSpPr txBox="1"/>
          <p:nvPr/>
        </p:nvSpPr>
        <p:spPr>
          <a:xfrm>
            <a:off x="6320414" y="3535638"/>
            <a:ext cx="85102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“primo commit”</a:t>
            </a:r>
          </a:p>
        </p:txBody>
      </p:sp>
      <p:grpSp>
        <p:nvGrpSpPr>
          <p:cNvPr id="678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676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677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681" name="Gruppo"/>
          <p:cNvGrpSpPr/>
          <p:nvPr/>
        </p:nvGrpSpPr>
        <p:grpSpPr>
          <a:xfrm>
            <a:off x="5872631" y="2026755"/>
            <a:ext cx="711025" cy="1090094"/>
            <a:chOff x="0" y="104"/>
            <a:chExt cx="711023" cy="1090093"/>
          </a:xfrm>
        </p:grpSpPr>
        <p:pic>
          <p:nvPicPr>
            <p:cNvPr id="679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34" r="1956" b="4770"/>
            <a:stretch>
              <a:fillRect/>
            </a:stretch>
          </p:blipFill>
          <p:spPr>
            <a:xfrm>
              <a:off x="0" y="104"/>
              <a:ext cx="711024" cy="74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586" fill="norm" stroke="1" extrusionOk="0">
                  <a:moveTo>
                    <a:pt x="6734" y="8"/>
                  </a:moveTo>
                  <a:lnTo>
                    <a:pt x="0" y="31"/>
                  </a:lnTo>
                  <a:lnTo>
                    <a:pt x="0" y="9121"/>
                  </a:lnTo>
                  <a:lnTo>
                    <a:pt x="0" y="18200"/>
                  </a:lnTo>
                  <a:lnTo>
                    <a:pt x="446" y="18544"/>
                  </a:lnTo>
                  <a:cubicBezTo>
                    <a:pt x="694" y="18736"/>
                    <a:pt x="1680" y="19492"/>
                    <a:pt x="2638" y="20232"/>
                  </a:cubicBezTo>
                  <a:lnTo>
                    <a:pt x="4385" y="21586"/>
                  </a:lnTo>
                  <a:lnTo>
                    <a:pt x="4445" y="19818"/>
                  </a:lnTo>
                  <a:cubicBezTo>
                    <a:pt x="4478" y="18851"/>
                    <a:pt x="4552" y="18081"/>
                    <a:pt x="4602" y="18097"/>
                  </a:cubicBezTo>
                  <a:cubicBezTo>
                    <a:pt x="4651" y="18113"/>
                    <a:pt x="5849" y="18120"/>
                    <a:pt x="7264" y="18120"/>
                  </a:cubicBezTo>
                  <a:lnTo>
                    <a:pt x="9830" y="18120"/>
                  </a:lnTo>
                  <a:lnTo>
                    <a:pt x="11492" y="19692"/>
                  </a:lnTo>
                  <a:cubicBezTo>
                    <a:pt x="13148" y="21253"/>
                    <a:pt x="13165" y="21257"/>
                    <a:pt x="13733" y="21265"/>
                  </a:cubicBezTo>
                  <a:lnTo>
                    <a:pt x="14299" y="21265"/>
                  </a:lnTo>
                  <a:lnTo>
                    <a:pt x="17901" y="17844"/>
                  </a:lnTo>
                  <a:cubicBezTo>
                    <a:pt x="19880" y="15960"/>
                    <a:pt x="21525" y="14302"/>
                    <a:pt x="21563" y="14160"/>
                  </a:cubicBezTo>
                  <a:cubicBezTo>
                    <a:pt x="21600" y="14018"/>
                    <a:pt x="21580" y="13763"/>
                    <a:pt x="21514" y="13598"/>
                  </a:cubicBezTo>
                  <a:cubicBezTo>
                    <a:pt x="21322" y="13116"/>
                    <a:pt x="14525" y="6734"/>
                    <a:pt x="14070" y="6608"/>
                  </a:cubicBezTo>
                  <a:lnTo>
                    <a:pt x="13684" y="6505"/>
                  </a:lnTo>
                  <a:lnTo>
                    <a:pt x="13697" y="3371"/>
                  </a:lnTo>
                  <a:cubicBezTo>
                    <a:pt x="13703" y="1556"/>
                    <a:pt x="13654" y="176"/>
                    <a:pt x="13588" y="100"/>
                  </a:cubicBezTo>
                  <a:cubicBezTo>
                    <a:pt x="13505" y="5"/>
                    <a:pt x="11661" y="-14"/>
                    <a:pt x="6734" y="8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680" name=".git"/>
            <p:cNvSpPr txBox="1"/>
            <p:nvPr/>
          </p:nvSpPr>
          <p:spPr>
            <a:xfrm>
              <a:off x="24396" y="656665"/>
              <a:ext cx="573336" cy="4335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b="1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682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fade thruBlk="1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102321 -0.177266" origin="layout" pathEditMode="relative">
                                      <p:cBhvr>
                                        <p:cTn id="18" dur="1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mph" nodeType="withEffect" presetSubtype="0" presetID="8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">
                                      <p:cBhvr>
                                        <p:cTn id="21" dur="10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mph" nodeType="withEffect" presetSubtype="0" presetID="6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681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Class="exit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7" dur="500" fill="hold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16" presetID="23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6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path" nodeType="clickEffect" presetSubtype="0" presetID="-1" grpId="1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5549 -0.069812 0.060860 -0.126628 0.102474 -0.164886 C 0.155688 -0.213808 0.216493 -0.230166 0.275467 -0.211427" origin="layout" pathEditMode="relative">
                                      <p:cBhvr>
                                        <p:cTn id="50" dur="2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click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4" dur="500" fill="hold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Class="entr" nodeType="after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9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6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path" nodeType="clickEffect" presetSubtype="0" presetID="-1" grpId="1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01 0.405675" origin="layout" pathEditMode="relative">
                                      <p:cBhvr>
                                        <p:cTn id="67" dur="2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mph" nodeType="withEffect" presetSubtype="0" presetID="6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500" fill="hold"/>
                                        <p:tgtEl>
                                          <p:spTgt spid="671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Class="exit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3" dur="500" fill="hold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Class="entr" nodeType="afterEffect" presetID="10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8" dur="5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Class="entr" nodeType="after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82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Class="entr" nodeType="clickEffect" presetSubtype="16" presetID="23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"/>
                            </p:stCondLst>
                            <p:childTnLst>
                              <p:par>
                                <p:cTn id="90" presetClass="entr" nodeType="afterEffect" presetSubtype="16" presetID="23" grpId="19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65" grpId="1"/>
      <p:bldP build="whole" bldLvl="1" animBg="1" rev="0" advAuto="0" spid="674" grpId="11"/>
      <p:bldP build="whole" bldLvl="1" animBg="1" rev="0" advAuto="0" spid="660" grpId="19"/>
      <p:bldP build="whole" bldLvl="1" animBg="1" rev="0" advAuto="0" spid="682" grpId="20"/>
      <p:bldP build="whole" bldLvl="1" animBg="1" rev="0" advAuto="0" spid="657" grpId="16"/>
      <p:bldP build="whole" bldLvl="1" animBg="1" rev="0" advAuto="0" spid="675" grpId="17"/>
      <p:bldP build="whole" bldLvl="1" animBg="1" rev="0" advAuto="0" spid="671" grpId="12"/>
      <p:bldP build="whole" bldLvl="1" animBg="1" rev="0" advAuto="0" spid="681" grpId="2"/>
      <p:bldP build="whole" bldLvl="1" animBg="1" rev="0" advAuto="0" spid="671" grpId="14"/>
      <p:bldP build="whole" bldLvl="1" animBg="1" rev="0" advAuto="0" spid="671" grpId="15"/>
      <p:bldP build="whole" bldLvl="1" animBg="1" rev="0" advAuto="0" spid="681" grpId="4"/>
      <p:bldP build="whole" bldLvl="1" animBg="1" rev="0" advAuto="0" spid="681" grpId="5"/>
      <p:bldP build="whole" bldLvl="1" animBg="1" rev="0" advAuto="0" spid="681" grpId="6"/>
      <p:bldP build="whole" bldLvl="1" animBg="1" rev="0" advAuto="0" spid="663" grpId="18"/>
      <p:bldP build="whole" bldLvl="1" animBg="1" rev="0" advAuto="0" spid="664" grpId="8"/>
      <p:bldP build="whole" bldLvl="1" animBg="1" rev="0" advAuto="0" spid="678" grpId="7"/>
      <p:bldP build="whole" bldLvl="1" animBg="1" rev="0" advAuto="0" spid="674" grpId="9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https://github.com/delphiforce/eInvoice4D"/>
          <p:cNvSpPr txBox="1"/>
          <p:nvPr/>
        </p:nvSpPr>
        <p:spPr>
          <a:xfrm>
            <a:off x="804405" y="4840801"/>
            <a:ext cx="2829052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2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2" invalidUrl="" action="" tgtFrame="" tooltip="" history="1" highlightClick="0" endSnd="0"/>
              </a:rPr>
              <a:t>https://github.com/delphiforce/eInvoice4D</a:t>
            </a:r>
          </a:p>
        </p:txBody>
      </p:sp>
      <p:sp>
        <p:nvSpPr>
          <p:cNvPr id="117" name="eInvoice4D"/>
          <p:cNvSpPr txBox="1"/>
          <p:nvPr/>
        </p:nvSpPr>
        <p:spPr>
          <a:xfrm>
            <a:off x="784220" y="4642398"/>
            <a:ext cx="1262205" cy="424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eInvoice4D</a:t>
            </a:r>
          </a:p>
        </p:txBody>
      </p:sp>
      <p:sp>
        <p:nvSpPr>
          <p:cNvPr id="118" name="Maurizio Del Magno…"/>
          <p:cNvSpPr txBox="1"/>
          <p:nvPr/>
        </p:nvSpPr>
        <p:spPr>
          <a:xfrm>
            <a:off x="249824" y="1389133"/>
            <a:ext cx="3667802" cy="678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t>Maurizio Del Magno</a:t>
            </a:r>
          </a:p>
          <a:p>
            <a:pPr algn="ctr"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t>Developer</a:t>
            </a:r>
          </a:p>
        </p:txBody>
      </p:sp>
      <p:pic>
        <p:nvPicPr>
          <p:cNvPr id="119" name="MaurizioDelMagno594x594.jpg" descr="MaurizioDelMagno594x59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9237" y="147552"/>
            <a:ext cx="1168976" cy="1168976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Doppio clic per modificare"/>
          <p:cNvSpPr txBox="1"/>
          <p:nvPr>
            <p:ph type="body" idx="1"/>
          </p:nvPr>
        </p:nvSpPr>
        <p:spPr>
          <a:xfrm>
            <a:off x="4189840" y="0"/>
            <a:ext cx="4944901" cy="5143500"/>
          </a:xfrm>
          <a:prstGeom prst="rect">
            <a:avLst/>
          </a:prstGeom>
          <a:gradFill>
            <a:gsLst>
              <a:gs pos="30943">
                <a:srgbClr val="A8C4E6"/>
              </a:gs>
              <a:gs pos="100000">
                <a:srgbClr val="5083C1"/>
              </a:gs>
            </a:gsLst>
            <a:lin ang="16200000"/>
          </a:gradFill>
        </p:spPr>
        <p:txBody>
          <a:bodyPr/>
          <a:lstStyle/>
          <a:p>
            <a:pPr/>
          </a:p>
        </p:txBody>
      </p:sp>
      <p:sp>
        <p:nvSpPr>
          <p:cNvPr id="121" name="speaker: Maurizio Del Magno"/>
          <p:cNvSpPr txBox="1"/>
          <p:nvPr/>
        </p:nvSpPr>
        <p:spPr>
          <a:xfrm>
            <a:off x="5523335" y="4726168"/>
            <a:ext cx="2460506" cy="3225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900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speaker: Maurizio Del Magno</a:t>
            </a:r>
          </a:p>
        </p:txBody>
      </p:sp>
      <p:sp>
        <p:nvSpPr>
          <p:cNvPr id="122" name="i-ORM…"/>
          <p:cNvSpPr txBox="1"/>
          <p:nvPr/>
        </p:nvSpPr>
        <p:spPr>
          <a:xfrm>
            <a:off x="784220" y="2648498"/>
            <a:ext cx="883519" cy="665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200">
                <a:latin typeface="Arial Unicode MS"/>
                <a:ea typeface="Arial Unicode MS"/>
                <a:cs typeface="Arial Unicode MS"/>
                <a:sym typeface="Arial Unicode MS"/>
              </a:defRPr>
            </a:pPr>
            <a:r>
              <a:rPr sz="1400">
                <a:latin typeface="Arial Black"/>
                <a:ea typeface="Arial Black"/>
                <a:cs typeface="Arial Black"/>
                <a:sym typeface="Arial Black"/>
              </a:rPr>
              <a:t>i-ORM</a:t>
            </a:r>
            <a:endParaRPr sz="1000"/>
          </a:p>
          <a:p>
            <a:pPr>
              <a:defRPr sz="1200">
                <a:latin typeface="Arial Unicode MS"/>
                <a:ea typeface="Arial Unicode MS"/>
                <a:cs typeface="Arial Unicode MS"/>
                <a:sym typeface="Arial Unicode MS"/>
              </a:defRPr>
            </a:pPr>
            <a:r>
              <a:rPr sz="1400">
                <a:latin typeface="Arial Black"/>
                <a:ea typeface="Arial Black"/>
                <a:cs typeface="Arial Black"/>
                <a:sym typeface="Arial Black"/>
              </a:rPr>
              <a:t>DJSON</a:t>
            </a:r>
          </a:p>
        </p:txBody>
      </p:sp>
      <p:pic>
        <p:nvPicPr>
          <p:cNvPr id="123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062" y="2747375"/>
            <a:ext cx="467697" cy="46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github.com/mauriziodm/iORM"/>
          <p:cNvSpPr txBox="1"/>
          <p:nvPr/>
        </p:nvSpPr>
        <p:spPr>
          <a:xfrm>
            <a:off x="1731505" y="2669101"/>
            <a:ext cx="2403604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2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2" invalidUrl="" action="" tgtFrame="" tooltip="" history="1" highlightClick="0" endSnd="0"/>
              </a:rPr>
              <a:t>github.com/mauriziodm/iORM</a:t>
            </a:r>
          </a:p>
        </p:txBody>
      </p:sp>
      <p:sp>
        <p:nvSpPr>
          <p:cNvPr id="125" name="github.com/mauriziodm/DJSON"/>
          <p:cNvSpPr txBox="1"/>
          <p:nvPr/>
        </p:nvSpPr>
        <p:spPr>
          <a:xfrm>
            <a:off x="1731505" y="2916091"/>
            <a:ext cx="2403604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5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5" invalidUrl="" action="" tgtFrame="" tooltip="" history="1" highlightClick="0" endSnd="0"/>
              </a:rPr>
              <a:t>github.com/mauriziodm/DJSON</a:t>
            </a:r>
          </a:p>
        </p:txBody>
      </p:sp>
      <p:pic>
        <p:nvPicPr>
          <p:cNvPr id="126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8062" y="3922598"/>
            <a:ext cx="467697" cy="46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facebook.com/maurizio.delmagno"/>
          <p:cNvSpPr txBox="1"/>
          <p:nvPr/>
        </p:nvSpPr>
        <p:spPr>
          <a:xfrm>
            <a:off x="799625" y="3852626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7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7" invalidUrl="" action="" tgtFrame="" tooltip="" history="1" highlightClick="0" endSnd="0"/>
              </a:rPr>
              <a:t>facebook.com/maurizio.delmagno</a:t>
            </a:r>
          </a:p>
        </p:txBody>
      </p:sp>
      <p:sp>
        <p:nvSpPr>
          <p:cNvPr id="128" name="iORM + DJSON (group)"/>
          <p:cNvSpPr txBox="1"/>
          <p:nvPr/>
        </p:nvSpPr>
        <p:spPr>
          <a:xfrm>
            <a:off x="799625" y="4099616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6CD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iORM + DJSON (group)</a:t>
            </a:r>
          </a:p>
        </p:txBody>
      </p:sp>
      <p:pic>
        <p:nvPicPr>
          <p:cNvPr id="129" name="Immagine" descr="Immagin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08468" y="3358936"/>
            <a:ext cx="415556" cy="41555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mauriziodm@levantesw.it"/>
          <p:cNvSpPr txBox="1"/>
          <p:nvPr/>
        </p:nvSpPr>
        <p:spPr>
          <a:xfrm>
            <a:off x="799625" y="3288448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9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9" invalidUrl="" action="" tgtFrame="" tooltip="" history="1" highlightClick="0" endSnd="0"/>
              </a:rPr>
              <a:t>mauriziodm@levantesw.it</a:t>
            </a:r>
          </a:p>
        </p:txBody>
      </p:sp>
      <p:sp>
        <p:nvSpPr>
          <p:cNvPr id="131" name="mauriziodelmagno@gmail.com"/>
          <p:cNvSpPr txBox="1"/>
          <p:nvPr/>
        </p:nvSpPr>
        <p:spPr>
          <a:xfrm>
            <a:off x="799625" y="3506371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10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1156CD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10" invalidUrl="" action="" tgtFrame="" tooltip="" history="1" highlightClick="0" endSnd="0"/>
              </a:rPr>
              <a:t>mauriziodelmagno@gmail.com</a:t>
            </a:r>
          </a:p>
        </p:txBody>
      </p:sp>
      <p:sp>
        <p:nvSpPr>
          <p:cNvPr id="132" name="Lev@nte software"/>
          <p:cNvSpPr txBox="1"/>
          <p:nvPr/>
        </p:nvSpPr>
        <p:spPr>
          <a:xfrm>
            <a:off x="762157" y="2189403"/>
            <a:ext cx="3037441" cy="411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500">
                <a:solidFill>
                  <a:srgbClr val="A8190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Lev@nte </a:t>
            </a:r>
            <a:r>
              <a:rPr b="1"/>
              <a:t>software</a:t>
            </a:r>
          </a:p>
        </p:txBody>
      </p:sp>
      <p:pic>
        <p:nvPicPr>
          <p:cNvPr id="133" name="logo_full.png" descr="logo_full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57682" y="4525702"/>
            <a:ext cx="542528" cy="542528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Membro fondatore"/>
          <p:cNvSpPr txBox="1"/>
          <p:nvPr/>
        </p:nvSpPr>
        <p:spPr>
          <a:xfrm>
            <a:off x="799625" y="4485417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Membro fondatore</a:t>
            </a:r>
          </a:p>
        </p:txBody>
      </p:sp>
      <p:sp>
        <p:nvSpPr>
          <p:cNvPr id="135" name="Build software better, together"/>
          <p:cNvSpPr txBox="1"/>
          <p:nvPr/>
        </p:nvSpPr>
        <p:spPr>
          <a:xfrm>
            <a:off x="3706665" y="3070625"/>
            <a:ext cx="5895964" cy="4114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1600">
                <a:solidFill>
                  <a:srgbClr val="414141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Build software better, together</a:t>
            </a:r>
          </a:p>
        </p:txBody>
      </p:sp>
      <p:sp>
        <p:nvSpPr>
          <p:cNvPr id="136" name="Rettangolo"/>
          <p:cNvSpPr/>
          <p:nvPr/>
        </p:nvSpPr>
        <p:spPr>
          <a:xfrm>
            <a:off x="4864161" y="1926511"/>
            <a:ext cx="3596259" cy="990000"/>
          </a:xfrm>
          <a:prstGeom prst="rect">
            <a:avLst/>
          </a:prstGeom>
          <a:solidFill>
            <a:srgbClr val="274483"/>
          </a:solidFill>
          <a:ln w="25400">
            <a:solidFill>
              <a:srgbClr val="274483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7" name="git"/>
          <p:cNvSpPr txBox="1"/>
          <p:nvPr/>
        </p:nvSpPr>
        <p:spPr>
          <a:xfrm>
            <a:off x="6568141" y="1845189"/>
            <a:ext cx="1262205" cy="179871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188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spcBef>
                <a:spcPts val="500"/>
              </a:spcBef>
              <a:defRPr b="1" sz="5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git</a:t>
            </a:r>
          </a:p>
        </p:txBody>
      </p:sp>
      <p:pic>
        <p:nvPicPr>
          <p:cNvPr id="138" name="Unknown.jpeg" descr="Unknown.jpeg"/>
          <p:cNvPicPr>
            <a:picLocks noChangeAspect="1"/>
          </p:cNvPicPr>
          <p:nvPr/>
        </p:nvPicPr>
        <p:blipFill>
          <a:blip r:embed="rId12">
            <a:extLst/>
          </a:blip>
          <a:srcRect l="166" t="152" r="284" b="342"/>
          <a:stretch>
            <a:fillRect/>
          </a:stretch>
        </p:blipFill>
        <p:spPr>
          <a:xfrm>
            <a:off x="5885209" y="1979987"/>
            <a:ext cx="883445" cy="883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22" y="0"/>
                </a:moveTo>
                <a:lnTo>
                  <a:pt x="10111" y="194"/>
                </a:lnTo>
                <a:cubicBezTo>
                  <a:pt x="9913" y="322"/>
                  <a:pt x="9328" y="865"/>
                  <a:pt x="8811" y="1388"/>
                </a:cubicBezTo>
                <a:lnTo>
                  <a:pt x="7870" y="2330"/>
                </a:lnTo>
                <a:lnTo>
                  <a:pt x="9063" y="3514"/>
                </a:lnTo>
                <a:lnTo>
                  <a:pt x="10247" y="4708"/>
                </a:lnTo>
                <a:lnTo>
                  <a:pt x="10829" y="4728"/>
                </a:lnTo>
                <a:cubicBezTo>
                  <a:pt x="11275" y="4742"/>
                  <a:pt x="11498" y="4800"/>
                  <a:pt x="11799" y="5000"/>
                </a:cubicBezTo>
                <a:cubicBezTo>
                  <a:pt x="12322" y="5346"/>
                  <a:pt x="12643" y="6001"/>
                  <a:pt x="12566" y="6563"/>
                </a:cubicBezTo>
                <a:lnTo>
                  <a:pt x="12508" y="6970"/>
                </a:lnTo>
                <a:lnTo>
                  <a:pt x="13633" y="8096"/>
                </a:lnTo>
                <a:lnTo>
                  <a:pt x="14769" y="9213"/>
                </a:lnTo>
                <a:lnTo>
                  <a:pt x="15399" y="9252"/>
                </a:lnTo>
                <a:cubicBezTo>
                  <a:pt x="15929" y="9282"/>
                  <a:pt x="16098" y="9333"/>
                  <a:pt x="16370" y="9562"/>
                </a:cubicBezTo>
                <a:cubicBezTo>
                  <a:pt x="17221" y="10279"/>
                  <a:pt x="17334" y="11239"/>
                  <a:pt x="16671" y="12028"/>
                </a:cubicBezTo>
                <a:cubicBezTo>
                  <a:pt x="16332" y="12431"/>
                  <a:pt x="15943" y="12616"/>
                  <a:pt x="15399" y="12620"/>
                </a:cubicBezTo>
                <a:cubicBezTo>
                  <a:pt x="14845" y="12625"/>
                  <a:pt x="14463" y="12448"/>
                  <a:pt x="14060" y="11989"/>
                </a:cubicBezTo>
                <a:cubicBezTo>
                  <a:pt x="13728" y="11610"/>
                  <a:pt x="13605" y="11135"/>
                  <a:pt x="13692" y="10591"/>
                </a:cubicBezTo>
                <a:cubicBezTo>
                  <a:pt x="13748" y="10237"/>
                  <a:pt x="13727" y="10216"/>
                  <a:pt x="12712" y="9203"/>
                </a:cubicBezTo>
                <a:lnTo>
                  <a:pt x="11683" y="8174"/>
                </a:lnTo>
                <a:lnTo>
                  <a:pt x="11712" y="11077"/>
                </a:lnTo>
                <a:lnTo>
                  <a:pt x="11751" y="13989"/>
                </a:lnTo>
                <a:lnTo>
                  <a:pt x="12023" y="14212"/>
                </a:lnTo>
                <a:cubicBezTo>
                  <a:pt x="12410" y="14538"/>
                  <a:pt x="12638" y="15192"/>
                  <a:pt x="12556" y="15736"/>
                </a:cubicBezTo>
                <a:cubicBezTo>
                  <a:pt x="12472" y="16299"/>
                  <a:pt x="11835" y="16965"/>
                  <a:pt x="11246" y="17115"/>
                </a:cubicBezTo>
                <a:cubicBezTo>
                  <a:pt x="10247" y="17369"/>
                  <a:pt x="9121" y="16493"/>
                  <a:pt x="9121" y="15455"/>
                </a:cubicBezTo>
                <a:cubicBezTo>
                  <a:pt x="9121" y="14993"/>
                  <a:pt x="9435" y="14412"/>
                  <a:pt x="9849" y="14096"/>
                </a:cubicBezTo>
                <a:lnTo>
                  <a:pt x="10189" y="13834"/>
                </a:lnTo>
                <a:lnTo>
                  <a:pt x="10189" y="10921"/>
                </a:lnTo>
                <a:lnTo>
                  <a:pt x="10189" y="8009"/>
                </a:lnTo>
                <a:lnTo>
                  <a:pt x="9898" y="7795"/>
                </a:lnTo>
                <a:cubicBezTo>
                  <a:pt x="9738" y="7677"/>
                  <a:pt x="9493" y="7403"/>
                  <a:pt x="9354" y="7184"/>
                </a:cubicBezTo>
                <a:cubicBezTo>
                  <a:pt x="9136" y="6838"/>
                  <a:pt x="9107" y="6708"/>
                  <a:pt x="9150" y="6232"/>
                </a:cubicBezTo>
                <a:lnTo>
                  <a:pt x="9199" y="5679"/>
                </a:lnTo>
                <a:lnTo>
                  <a:pt x="8025" y="4514"/>
                </a:lnTo>
                <a:lnTo>
                  <a:pt x="6860" y="3340"/>
                </a:lnTo>
                <a:lnTo>
                  <a:pt x="3571" y="6650"/>
                </a:lnTo>
                <a:cubicBezTo>
                  <a:pt x="1764" y="8467"/>
                  <a:pt x="214" y="10069"/>
                  <a:pt x="126" y="10213"/>
                </a:cubicBezTo>
                <a:cubicBezTo>
                  <a:pt x="63" y="10315"/>
                  <a:pt x="23" y="10558"/>
                  <a:pt x="0" y="11125"/>
                </a:cubicBezTo>
                <a:lnTo>
                  <a:pt x="194" y="11426"/>
                </a:lnTo>
                <a:cubicBezTo>
                  <a:pt x="515" y="11922"/>
                  <a:pt x="9976" y="21333"/>
                  <a:pt x="10334" y="21513"/>
                </a:cubicBezTo>
                <a:cubicBezTo>
                  <a:pt x="10417" y="21554"/>
                  <a:pt x="10639" y="21578"/>
                  <a:pt x="10984" y="21600"/>
                </a:cubicBezTo>
                <a:cubicBezTo>
                  <a:pt x="11146" y="21582"/>
                  <a:pt x="11251" y="21560"/>
                  <a:pt x="11305" y="21532"/>
                </a:cubicBezTo>
                <a:cubicBezTo>
                  <a:pt x="11674" y="21340"/>
                  <a:pt x="21345" y="11665"/>
                  <a:pt x="21522" y="11310"/>
                </a:cubicBezTo>
                <a:cubicBezTo>
                  <a:pt x="21556" y="11243"/>
                  <a:pt x="21580" y="11084"/>
                  <a:pt x="21600" y="10834"/>
                </a:cubicBezTo>
                <a:cubicBezTo>
                  <a:pt x="21570" y="10529"/>
                  <a:pt x="21533" y="10351"/>
                  <a:pt x="21464" y="10222"/>
                </a:cubicBezTo>
                <a:cubicBezTo>
                  <a:pt x="21258" y="9836"/>
                  <a:pt x="11896" y="424"/>
                  <a:pt x="11421" y="126"/>
                </a:cubicBezTo>
                <a:cubicBezTo>
                  <a:pt x="11310" y="56"/>
                  <a:pt x="11091" y="23"/>
                  <a:pt x="10422" y="0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76200" dist="18808" dir="5400000">
              <a:srgbClr val="000000"/>
            </a:outerShdw>
          </a:effectLst>
        </p:spPr>
      </p:pic>
      <p:pic>
        <p:nvPicPr>
          <p:cNvPr id="139" name="Immagine" descr="Immagin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5247765" y="698041"/>
            <a:ext cx="2829051" cy="53160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12700" dir="5400000">
              <a:srgbClr val="FFFFFF"/>
            </a:outerShdw>
          </a:effectLst>
        </p:spPr>
      </p:pic>
      <p:pic>
        <p:nvPicPr>
          <p:cNvPr id="140" name="LEVANTE ROSSO.png" descr="LEVANTE ROSSO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67157" y="2165728"/>
            <a:ext cx="524755" cy="4334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0" dist="0" dir="5400000">
              <a:srgbClr val="000000">
                <a:alpha val="16815"/>
              </a:srgbClr>
            </a:outerShdw>
          </a:effectLst>
        </p:spPr>
      </p:pic>
      <p:grpSp>
        <p:nvGrpSpPr>
          <p:cNvPr id="144" name="Gruppo"/>
          <p:cNvGrpSpPr/>
          <p:nvPr/>
        </p:nvGrpSpPr>
        <p:grpSpPr>
          <a:xfrm>
            <a:off x="5844655" y="4366926"/>
            <a:ext cx="1817865" cy="360651"/>
            <a:chOff x="0" y="0"/>
            <a:chExt cx="1817864" cy="360649"/>
          </a:xfrm>
        </p:grpSpPr>
        <p:pic>
          <p:nvPicPr>
            <p:cNvPr id="141" name="LEVANTE ROSSO.png" descr="LEVANTE ROSSO.png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577496" y="25055"/>
              <a:ext cx="375996" cy="31054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0" dir="5400000">
                <a:srgbClr val="000000">
                  <a:alpha val="16815"/>
                </a:srgbClr>
              </a:outerShdw>
            </a:effectLst>
          </p:spPr>
        </p:pic>
        <p:pic>
          <p:nvPicPr>
            <p:cNvPr id="142" name="logo_full.png" descr="logo_full.png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21520635">
              <a:off x="4022" y="4022"/>
              <a:ext cx="352606" cy="352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3" name="logo_wintech_2018_by_onix_vectorized.png" descr="logo_wintech_2018_by_onix_vectorized.png"/>
            <p:cNvPicPr>
              <a:picLocks noChangeAspect="1"/>
            </p:cNvPicPr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1143015" y="59125"/>
              <a:ext cx="674850" cy="222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2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684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85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86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87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88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68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69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69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695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69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9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698" name="Gruppo"/>
          <p:cNvGrpSpPr/>
          <p:nvPr/>
        </p:nvGrpSpPr>
        <p:grpSpPr>
          <a:xfrm>
            <a:off x="5312536" y="3522526"/>
            <a:ext cx="196908" cy="193863"/>
            <a:chOff x="0" y="0"/>
            <a:chExt cx="196907" cy="193862"/>
          </a:xfrm>
        </p:grpSpPr>
        <p:sp>
          <p:nvSpPr>
            <p:cNvPr id="696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97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701" name="Gruppo"/>
          <p:cNvGrpSpPr/>
          <p:nvPr/>
        </p:nvGrpSpPr>
        <p:grpSpPr>
          <a:xfrm>
            <a:off x="5480682" y="3522526"/>
            <a:ext cx="214232" cy="193863"/>
            <a:chOff x="0" y="0"/>
            <a:chExt cx="214230" cy="193862"/>
          </a:xfrm>
        </p:grpSpPr>
        <p:sp>
          <p:nvSpPr>
            <p:cNvPr id="699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00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702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703" name="git init…"/>
          <p:cNvSpPr txBox="1"/>
          <p:nvPr/>
        </p:nvSpPr>
        <p:spPr>
          <a:xfrm>
            <a:off x="1807719" y="1581744"/>
            <a:ext cx="1597904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init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view.pas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-m “primo commit”</a:t>
            </a:r>
          </a:p>
        </p:txBody>
      </p:sp>
      <p:sp>
        <p:nvSpPr>
          <p:cNvPr id="704" name="2) Modifichiamo il file"/>
          <p:cNvSpPr txBox="1"/>
          <p:nvPr/>
        </p:nvSpPr>
        <p:spPr>
          <a:xfrm>
            <a:off x="3745167" y="63632"/>
            <a:ext cx="1653665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2) Modifichiamo il file</a:t>
            </a:r>
          </a:p>
        </p:txBody>
      </p:sp>
      <p:grpSp>
        <p:nvGrpSpPr>
          <p:cNvPr id="709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707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705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6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708" name="view.pas"/>
            <p:cNvSpPr txBox="1"/>
            <p:nvPr/>
          </p:nvSpPr>
          <p:spPr>
            <a:xfrm>
              <a:off x="310268" y="82046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view.pas</a:t>
              </a:r>
            </a:p>
          </p:txBody>
        </p:sp>
      </p:grpSp>
      <p:grpSp>
        <p:nvGrpSpPr>
          <p:cNvPr id="712" name="Gruppo"/>
          <p:cNvGrpSpPr/>
          <p:nvPr/>
        </p:nvGrpSpPr>
        <p:grpSpPr>
          <a:xfrm>
            <a:off x="3400740" y="2604650"/>
            <a:ext cx="142726" cy="166845"/>
            <a:chOff x="0" y="0"/>
            <a:chExt cx="142724" cy="166843"/>
          </a:xfrm>
        </p:grpSpPr>
        <p:pic>
          <p:nvPicPr>
            <p:cNvPr id="710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1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713" name="MainForm.Show;"/>
          <p:cNvSpPr txBox="1"/>
          <p:nvPr/>
        </p:nvSpPr>
        <p:spPr>
          <a:xfrm>
            <a:off x="1807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sp>
        <p:nvSpPr>
          <p:cNvPr id="714" name="git add view.pas…"/>
          <p:cNvSpPr txBox="1"/>
          <p:nvPr/>
        </p:nvSpPr>
        <p:spPr>
          <a:xfrm>
            <a:off x="1807719" y="1917938"/>
            <a:ext cx="2718226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view.pas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-m “Risolto bug MainForm non visibile”</a:t>
            </a:r>
          </a:p>
        </p:txBody>
      </p:sp>
      <p:grpSp>
        <p:nvGrpSpPr>
          <p:cNvPr id="719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71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71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16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71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20" name="“primo commit”"/>
          <p:cNvSpPr txBox="1"/>
          <p:nvPr/>
        </p:nvSpPr>
        <p:spPr>
          <a:xfrm>
            <a:off x="6320414" y="3535638"/>
            <a:ext cx="85102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“primo commit”</a:t>
            </a:r>
          </a:p>
        </p:txBody>
      </p:sp>
      <p:sp>
        <p:nvSpPr>
          <p:cNvPr id="721" name="“Risolto bug…”"/>
          <p:cNvSpPr txBox="1"/>
          <p:nvPr/>
        </p:nvSpPr>
        <p:spPr>
          <a:xfrm>
            <a:off x="6320414" y="3181567"/>
            <a:ext cx="85102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“Risolto bug…”</a:t>
            </a:r>
          </a:p>
        </p:txBody>
      </p:sp>
      <p:grpSp>
        <p:nvGrpSpPr>
          <p:cNvPr id="724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722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723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725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5549 -0.069812 0.060860 -0.126628 0.102474 -0.164886 C 0.155688 -0.213808 0.216493 -0.230166 0.275467 -0.211427" origin="layout" pathEditMode="relative">
                                      <p:cBhvr>
                                        <p:cTn id="22" dur="2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Class="exit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5" dur="500" fill="hold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381 0.335578" origin="layout" pathEditMode="relative">
                                      <p:cBhvr>
                                        <p:cTn id="38" dur="2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709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4" dur="500" fill="hold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9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Class="entr" nodeType="after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3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path" nodeType="clickEffect" presetSubtype="0" presetID="-1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18 -0.067331" origin="layout" pathEditMode="relative">
                                      <p:cBhvr>
                                        <p:cTn id="57" dur="15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path" nodeType="withEffect" presetSubtype="0" presetID="-1" grpId="13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264 -0.067091" origin="layout" pathEditMode="relative">
                                      <p:cBhvr>
                                        <p:cTn id="60" dur="15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12" grpId="2"/>
      <p:bldP build="p" bldLvl="5" animBg="1" rev="0" advAuto="0" spid="714" grpId="3"/>
      <p:bldP build="whole" bldLvl="1" animBg="1" rev="0" advAuto="0" spid="719" grpId="10"/>
      <p:bldP build="whole" bldLvl="1" animBg="1" rev="0" advAuto="0" spid="712" grpId="5"/>
      <p:bldP build="whole" bldLvl="1" animBg="1" rev="0" advAuto="0" spid="725" grpId="14"/>
      <p:bldP build="whole" bldLvl="1" animBg="1" rev="0" advAuto="0" spid="713" grpId="1"/>
      <p:bldP build="whole" bldLvl="1" animBg="1" rev="0" advAuto="0" spid="709" grpId="6"/>
      <p:bldP build="whole" bldLvl="1" animBg="1" rev="0" advAuto="0" spid="709" grpId="8"/>
      <p:bldP build="whole" bldLvl="1" animBg="1" rev="0" advAuto="0" spid="709" grpId="9"/>
      <p:bldP build="whole" bldLvl="1" animBg="1" rev="0" advAuto="0" spid="721" grpId="1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5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727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28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29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30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31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32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733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734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738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73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37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741" name="Gruppo"/>
          <p:cNvGrpSpPr/>
          <p:nvPr/>
        </p:nvGrpSpPr>
        <p:grpSpPr>
          <a:xfrm>
            <a:off x="5312536" y="3179626"/>
            <a:ext cx="196908" cy="193863"/>
            <a:chOff x="0" y="0"/>
            <a:chExt cx="196907" cy="193862"/>
          </a:xfrm>
        </p:grpSpPr>
        <p:sp>
          <p:nvSpPr>
            <p:cNvPr id="739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40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744" name="Gruppo"/>
          <p:cNvGrpSpPr/>
          <p:nvPr/>
        </p:nvGrpSpPr>
        <p:grpSpPr>
          <a:xfrm>
            <a:off x="5480682" y="3179626"/>
            <a:ext cx="214232" cy="193863"/>
            <a:chOff x="0" y="0"/>
            <a:chExt cx="214230" cy="193862"/>
          </a:xfrm>
        </p:grpSpPr>
        <p:sp>
          <p:nvSpPr>
            <p:cNvPr id="742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43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745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746" name="git add view.pas…"/>
          <p:cNvSpPr txBox="1"/>
          <p:nvPr/>
        </p:nvSpPr>
        <p:spPr>
          <a:xfrm>
            <a:off x="1807719" y="1581744"/>
            <a:ext cx="2291437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view.pas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model.pas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-m “Aggiunto model e commento”</a:t>
            </a:r>
          </a:p>
        </p:txBody>
      </p:sp>
      <p:sp>
        <p:nvSpPr>
          <p:cNvPr id="747" name="3) Un altro commit?"/>
          <p:cNvSpPr txBox="1"/>
          <p:nvPr/>
        </p:nvSpPr>
        <p:spPr>
          <a:xfrm>
            <a:off x="3804438" y="63632"/>
            <a:ext cx="1535124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3) Un altro commit?</a:t>
            </a:r>
          </a:p>
        </p:txBody>
      </p:sp>
      <p:sp>
        <p:nvSpPr>
          <p:cNvPr id="748" name="MainForm.Show;"/>
          <p:cNvSpPr txBox="1"/>
          <p:nvPr/>
        </p:nvSpPr>
        <p:spPr>
          <a:xfrm>
            <a:off x="1807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grpSp>
        <p:nvGrpSpPr>
          <p:cNvPr id="753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75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74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50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75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54" name="“primo commit”"/>
          <p:cNvSpPr txBox="1"/>
          <p:nvPr/>
        </p:nvSpPr>
        <p:spPr>
          <a:xfrm>
            <a:off x="6320414" y="3535638"/>
            <a:ext cx="85102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“primo commit”</a:t>
            </a:r>
          </a:p>
        </p:txBody>
      </p:sp>
      <p:sp>
        <p:nvSpPr>
          <p:cNvPr id="755" name="“Risolto bug…”"/>
          <p:cNvSpPr txBox="1"/>
          <p:nvPr/>
        </p:nvSpPr>
        <p:spPr>
          <a:xfrm>
            <a:off x="6320414" y="3181567"/>
            <a:ext cx="85102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“Risolto bug…”</a:t>
            </a:r>
          </a:p>
        </p:txBody>
      </p:sp>
      <p:sp>
        <p:nvSpPr>
          <p:cNvPr id="756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sp>
        <p:nvSpPr>
          <p:cNvPr id="757" name="// Necessario;"/>
          <p:cNvSpPr txBox="1"/>
          <p:nvPr/>
        </p:nvSpPr>
        <p:spPr>
          <a:xfrm>
            <a:off x="2617353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chemeClr val="accent3">
                    <a:lumOff val="-9294"/>
                  </a:schemeClr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// Necessario;</a:t>
            </a:r>
          </a:p>
        </p:txBody>
      </p:sp>
      <p:grpSp>
        <p:nvGrpSpPr>
          <p:cNvPr id="760" name="Gruppo"/>
          <p:cNvGrpSpPr/>
          <p:nvPr/>
        </p:nvGrpSpPr>
        <p:grpSpPr>
          <a:xfrm>
            <a:off x="3400740" y="2604650"/>
            <a:ext cx="142726" cy="166845"/>
            <a:chOff x="0" y="0"/>
            <a:chExt cx="142724" cy="166843"/>
          </a:xfrm>
        </p:grpSpPr>
        <p:pic>
          <p:nvPicPr>
            <p:cNvPr id="758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59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763" name="Gruppo"/>
          <p:cNvGrpSpPr/>
          <p:nvPr/>
        </p:nvGrpSpPr>
        <p:grpSpPr>
          <a:xfrm>
            <a:off x="5140739" y="2604650"/>
            <a:ext cx="142726" cy="166845"/>
            <a:chOff x="0" y="0"/>
            <a:chExt cx="142724" cy="166843"/>
          </a:xfrm>
        </p:grpSpPr>
        <p:pic>
          <p:nvPicPr>
            <p:cNvPr id="761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2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768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766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764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65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767" name="view.pas; model.pas"/>
            <p:cNvSpPr txBox="1"/>
            <p:nvPr/>
          </p:nvSpPr>
          <p:spPr>
            <a:xfrm>
              <a:off x="47661" y="82046"/>
              <a:ext cx="1019037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view.pas; model.pas</a:t>
              </a:r>
            </a:p>
          </p:txBody>
        </p:sp>
      </p:grpSp>
      <p:grpSp>
        <p:nvGrpSpPr>
          <p:cNvPr id="773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77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76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7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77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74" name="“Aggiunto model…”"/>
          <p:cNvSpPr txBox="1"/>
          <p:nvPr/>
        </p:nvSpPr>
        <p:spPr>
          <a:xfrm>
            <a:off x="6320414" y="2837368"/>
            <a:ext cx="1011068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“Aggiunto model…”</a:t>
            </a:r>
          </a:p>
        </p:txBody>
      </p:sp>
      <p:grpSp>
        <p:nvGrpSpPr>
          <p:cNvPr id="777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775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776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778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Class="entr" nodeType="with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path" nodeType="click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5441 -0.069975 0.060779 -0.126836 0.102474 -0.164886 C 0.153604 -0.211546 0.211797 -0.227857 0.268522 -0.211427" origin="layout" pathEditMode="relative">
                                      <p:cBhvr>
                                        <p:cTn id="30" dur="2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0343 -0.050883 0.009466 -0.100337 0.027686 -0.139583 C 0.044249 -0.175259 0.066855 -0.200460 0.092134 -0.211427" origin="layout" pathEditMode="relative">
                                      <p:cBhvr>
                                        <p:cTn id="38" dur="250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3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6" dur="500" fill="hold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Class="exit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0" dur="500" fill="hold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77 0.271394" origin="layout" pathEditMode="relative">
                                      <p:cBhvr>
                                        <p:cTn id="59" dur="20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mph" nodeType="withEffect" presetSubtype="0" presetID="6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768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5" dur="500" fill="hold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Class="entr" nodeType="after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0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Class="entr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4" dur="5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Class="path" nodeType="clickEffect" presetSubtype="0" presetID="-1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9166" origin="layout" pathEditMode="relative">
                                      <p:cBhvr>
                                        <p:cTn id="78" dur="150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Class="path" nodeType="withEffect" presetSubtype="0" presetID="-1" grpId="17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537 -0.068036" origin="layout" pathEditMode="relative">
                                      <p:cBhvr>
                                        <p:cTn id="81" dur="1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63" grpId="4"/>
      <p:bldP build="whole" bldLvl="1" animBg="1" rev="0" advAuto="0" spid="760" grpId="2"/>
      <p:bldP build="whole" bldLvl="1" animBg="1" rev="0" advAuto="0" spid="773" grpId="14"/>
      <p:bldP build="whole" bldLvl="1" animBg="1" rev="0" advAuto="0" spid="774" grpId="15"/>
      <p:bldP build="whole" bldLvl="1" animBg="1" rev="0" advAuto="0" spid="778" grpId="18"/>
      <p:bldP build="whole" bldLvl="1" animBg="1" rev="0" advAuto="0" spid="763" grpId="10"/>
      <p:bldP build="whole" bldLvl="1" animBg="1" rev="0" advAuto="0" spid="768" grpId="8"/>
      <p:bldP build="whole" bldLvl="1" animBg="1" rev="0" advAuto="0" spid="760" grpId="9"/>
      <p:bldP build="whole" bldLvl="1" animBg="1" rev="0" advAuto="0" spid="768" grpId="12"/>
      <p:bldP build="whole" bldLvl="1" animBg="1" rev="0" advAuto="0" spid="768" grpId="13"/>
      <p:bldP build="whole" bldLvl="1" animBg="1" rev="0" advAuto="0" spid="757" grpId="1"/>
      <p:bldP build="whole" bldLvl="1" animBg="1" rev="0" advAuto="0" spid="756" grpId="3"/>
      <p:bldP build="p" bldLvl="5" animBg="1" rev="0" advAuto="0" spid="746" grpId="5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780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1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2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3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4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785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786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787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791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789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0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794" name="Gruppo"/>
          <p:cNvGrpSpPr/>
          <p:nvPr/>
        </p:nvGrpSpPr>
        <p:grpSpPr>
          <a:xfrm>
            <a:off x="5312536" y="2824026"/>
            <a:ext cx="196908" cy="193863"/>
            <a:chOff x="0" y="0"/>
            <a:chExt cx="196907" cy="193862"/>
          </a:xfrm>
        </p:grpSpPr>
        <p:sp>
          <p:nvSpPr>
            <p:cNvPr id="792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3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797" name="Gruppo"/>
          <p:cNvGrpSpPr/>
          <p:nvPr/>
        </p:nvGrpSpPr>
        <p:grpSpPr>
          <a:xfrm>
            <a:off x="5480682" y="2824026"/>
            <a:ext cx="214232" cy="193863"/>
            <a:chOff x="0" y="0"/>
            <a:chExt cx="214230" cy="193862"/>
          </a:xfrm>
        </p:grpSpPr>
        <p:sp>
          <p:nvSpPr>
            <p:cNvPr id="795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6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798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799" name="git checkout e0e5ae3"/>
          <p:cNvSpPr txBox="1"/>
          <p:nvPr/>
        </p:nvSpPr>
        <p:spPr>
          <a:xfrm>
            <a:off x="1807719" y="158174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checkout e0e5ae3</a:t>
            </a:r>
          </a:p>
        </p:txBody>
      </p:sp>
      <p:sp>
        <p:nvSpPr>
          <p:cNvPr id="800" name="4) Come era prima?"/>
          <p:cNvSpPr txBox="1"/>
          <p:nvPr/>
        </p:nvSpPr>
        <p:spPr>
          <a:xfrm>
            <a:off x="3808494" y="63632"/>
            <a:ext cx="152701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4) Come era prima?</a:t>
            </a:r>
          </a:p>
        </p:txBody>
      </p:sp>
      <p:sp>
        <p:nvSpPr>
          <p:cNvPr id="801" name="MainForm.Show;"/>
          <p:cNvSpPr txBox="1"/>
          <p:nvPr/>
        </p:nvSpPr>
        <p:spPr>
          <a:xfrm>
            <a:off x="1807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grpSp>
        <p:nvGrpSpPr>
          <p:cNvPr id="806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80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80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03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80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807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sp>
        <p:nvSpPr>
          <p:cNvPr id="808" name="// Necessario;"/>
          <p:cNvSpPr txBox="1"/>
          <p:nvPr/>
        </p:nvSpPr>
        <p:spPr>
          <a:xfrm>
            <a:off x="2617353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chemeClr val="accent3">
                    <a:lumOff val="-9294"/>
                  </a:schemeClr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// Necessario;</a:t>
            </a:r>
          </a:p>
        </p:txBody>
      </p:sp>
      <p:grpSp>
        <p:nvGrpSpPr>
          <p:cNvPr id="813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81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80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1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81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16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814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815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817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mph" nodeType="clickEffect" presetSubtype="0" presetID="35" grpId="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path" nodeType="after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0910 0.018342 0.002109 0.036618 0.008454 0.051172 C 0.011663 0.058534 0.015648 0.064716 0.020186 0.069373" origin="layout" pathEditMode="relative">
                                      <p:cBhvr>
                                        <p:cTn id="13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mph" nodeType="withEffect" presetSubtype="0" presetID="8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21540000">
                                      <p:cBhvr>
                                        <p:cTn id="16" dur="100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xit" nodeType="clickEffect" presetID="10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0" dur="2000" fill="hold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Class="exit" nodeType="afterEffect" presetID="10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4" dur="2000" fill="hold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08" grpId="5"/>
      <p:bldP build="whole" bldLvl="1" animBg="1" rev="0" advAuto="0" spid="807" grpId="6"/>
      <p:bldP build="whole" bldLvl="1" animBg="1" rev="0" advAuto="0" spid="817" grpId="7"/>
      <p:bldP build="whole" bldLvl="1" animBg="1" rev="0" advAuto="0" spid="794" grpId="2"/>
      <p:bldP build="whole" bldLvl="1" animBg="1" rev="0" advAuto="0" spid="799" grpId="1"/>
      <p:bldP build="whole" bldLvl="1" animBg="1" rev="0" advAuto="0" spid="794" grpId="4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7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819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20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1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2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3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24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825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826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830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82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2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833" name="Gruppo"/>
          <p:cNvGrpSpPr/>
          <p:nvPr/>
        </p:nvGrpSpPr>
        <p:grpSpPr>
          <a:xfrm>
            <a:off x="5503036" y="3179626"/>
            <a:ext cx="196908" cy="193863"/>
            <a:chOff x="0" y="0"/>
            <a:chExt cx="196907" cy="193862"/>
          </a:xfrm>
        </p:grpSpPr>
        <p:sp>
          <p:nvSpPr>
            <p:cNvPr id="831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32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836" name="Gruppo"/>
          <p:cNvGrpSpPr/>
          <p:nvPr/>
        </p:nvGrpSpPr>
        <p:grpSpPr>
          <a:xfrm>
            <a:off x="5480682" y="2824026"/>
            <a:ext cx="214232" cy="193863"/>
            <a:chOff x="0" y="0"/>
            <a:chExt cx="214230" cy="193862"/>
          </a:xfrm>
        </p:grpSpPr>
        <p:sp>
          <p:nvSpPr>
            <p:cNvPr id="834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35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837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838" name="git checkout e0e5ae3"/>
          <p:cNvSpPr txBox="1"/>
          <p:nvPr/>
        </p:nvSpPr>
        <p:spPr>
          <a:xfrm>
            <a:off x="1807719" y="158174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checkout e0e5ae3</a:t>
            </a:r>
          </a:p>
        </p:txBody>
      </p:sp>
      <p:sp>
        <p:nvSpPr>
          <p:cNvPr id="839" name="5) Ci chiedono una nuova feature (ma senza toccare il master)"/>
          <p:cNvSpPr txBox="1"/>
          <p:nvPr/>
        </p:nvSpPr>
        <p:spPr>
          <a:xfrm>
            <a:off x="2275639" y="63632"/>
            <a:ext cx="459272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5) Ci chiedono una nuova feature (ma senza toccare il master)</a:t>
            </a:r>
          </a:p>
        </p:txBody>
      </p:sp>
      <p:sp>
        <p:nvSpPr>
          <p:cNvPr id="840" name="MainForm.Show;"/>
          <p:cNvSpPr txBox="1"/>
          <p:nvPr/>
        </p:nvSpPr>
        <p:spPr>
          <a:xfrm>
            <a:off x="1807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grpSp>
        <p:nvGrpSpPr>
          <p:cNvPr id="845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84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84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42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84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846" name="TNewCliente = class…"/>
          <p:cNvSpPr txBox="1"/>
          <p:nvPr/>
        </p:nvSpPr>
        <p:spPr>
          <a:xfrm>
            <a:off x="3542213" y="27324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849" name="Gruppo"/>
          <p:cNvGrpSpPr/>
          <p:nvPr/>
        </p:nvGrpSpPr>
        <p:grpSpPr>
          <a:xfrm>
            <a:off x="3400740" y="2604650"/>
            <a:ext cx="142726" cy="166845"/>
            <a:chOff x="0" y="0"/>
            <a:chExt cx="142724" cy="166843"/>
          </a:xfrm>
        </p:grpSpPr>
        <p:pic>
          <p:nvPicPr>
            <p:cNvPr id="847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48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852" name="Gruppo"/>
          <p:cNvGrpSpPr/>
          <p:nvPr/>
        </p:nvGrpSpPr>
        <p:grpSpPr>
          <a:xfrm>
            <a:off x="5140739" y="2604650"/>
            <a:ext cx="142726" cy="166845"/>
            <a:chOff x="0" y="0"/>
            <a:chExt cx="142724" cy="166843"/>
          </a:xfrm>
        </p:grpSpPr>
        <p:pic>
          <p:nvPicPr>
            <p:cNvPr id="850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51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857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855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853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54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856" name="view.pas; model.pas"/>
            <p:cNvSpPr txBox="1"/>
            <p:nvPr/>
          </p:nvSpPr>
          <p:spPr>
            <a:xfrm>
              <a:off x="47661" y="82046"/>
              <a:ext cx="1019037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view.pas; model.pas</a:t>
              </a:r>
            </a:p>
          </p:txBody>
        </p:sp>
      </p:grpSp>
      <p:grpSp>
        <p:nvGrpSpPr>
          <p:cNvPr id="862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86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85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59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86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863" name="git branch feature1…"/>
          <p:cNvSpPr txBox="1"/>
          <p:nvPr/>
        </p:nvSpPr>
        <p:spPr>
          <a:xfrm>
            <a:off x="1807719" y="1694354"/>
            <a:ext cx="1917996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.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“Nuova classe cliente…”</a:t>
            </a:r>
          </a:p>
        </p:txBody>
      </p:sp>
      <p:grpSp>
        <p:nvGrpSpPr>
          <p:cNvPr id="866" name="Gruppo"/>
          <p:cNvGrpSpPr/>
          <p:nvPr/>
        </p:nvGrpSpPr>
        <p:grpSpPr>
          <a:xfrm>
            <a:off x="6316113" y="3188225"/>
            <a:ext cx="168572" cy="187912"/>
            <a:chOff x="-29700" y="0"/>
            <a:chExt cx="168571" cy="187910"/>
          </a:xfrm>
        </p:grpSpPr>
        <p:sp>
          <p:nvSpPr>
            <p:cNvPr id="864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65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867" name="LCliente := TNewCliente.Create;"/>
          <p:cNvSpPr txBox="1"/>
          <p:nvPr/>
        </p:nvSpPr>
        <p:spPr>
          <a:xfrm>
            <a:off x="1807719" y="29610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LCliente := TNewCliente.Create;</a:t>
            </a:r>
          </a:p>
        </p:txBody>
      </p:sp>
      <p:grpSp>
        <p:nvGrpSpPr>
          <p:cNvPr id="872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870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868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69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871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875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873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874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876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mph" nodeType="clickEffect" presetSubtype="0" presetID="35" grpId="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path" nodeType="after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41789 -0.076434 -0.017678 -0.204863 0.041557 -0.221354 C 0.112851 -0.241203 0.159630 -0.092806 0.112890 0.004938" origin="layout" pathEditMode="relative">
                                      <p:cBhvr>
                                        <p:cTn id="26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mph" nodeType="withEffect" presetSubtype="0" presetID="8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9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ntr" nodeType="clickEffect" presetSubtype="16" presetID="23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8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42566 -0.033826 0.085163 -0.067528 0.127790 -0.101106 C 0.174664 -0.138029 0.221575 -0.174803 0.268522 -0.211427" origin="layout" pathEditMode="relative">
                                      <p:cBhvr>
                                        <p:cTn id="57" dur="1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path" nodeType="withEffect" presetSubtype="0" presetID="-1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104 -0.035242 0.030288 -0.070377 0.045550 -0.105404 C 0.060997 -0.140857 0.076525 -0.176198 0.092134 -0.211427" origin="layout" pathEditMode="relative">
                                      <p:cBhvr>
                                        <p:cTn id="60" dur="1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Class="entr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4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Class="exit" nodeType="after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7" dur="500" fill="hold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Class="exit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1" dur="500" fill="hold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8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path" nodeType="clickEffect" presetSubtype="0" presetID="-1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69906 0.271051" origin="layout" pathEditMode="relative">
                                      <p:cBhvr>
                                        <p:cTn id="80" dur="20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Class="emph" nodeType="withEffect" presetSubtype="0" presetID="6" grpId="1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2000" fill="hold"/>
                                        <p:tgtEl>
                                          <p:spTgt spid="857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Class="exit" nodeType="after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6" dur="500" fill="hold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Class="entr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1" dur="5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Class="path" nodeType="clickEffect" presetSubtype="0" presetID="-1" grpId="2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7742 0.003203 0.035510 -0.005637 0.049739 -0.024748 C 0.058071 -0.035938 0.064881 -0.050317 0.069663 -0.066821" origin="layout" pathEditMode="relative">
                                      <p:cBhvr>
                                        <p:cTn id="95" dur="100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Class="path" nodeType="withEffect" presetSubtype="0" presetID="-1" grpId="21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112890 0.004938 C 0.126767 0.005329 0.140456 -0.000811 0.152567 -0.012860 C 0.164732 -0.024962 0.174871 -0.042592 0.181946 -0.063946" origin="layout" pathEditMode="relative">
                                      <p:cBhvr>
                                        <p:cTn id="98" dur="100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2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57" grpId="18"/>
      <p:bldP build="whole" bldLvl="1" animBg="1" rev="0" advAuto="0" spid="833" grpId="4"/>
      <p:bldP build="whole" bldLvl="1" animBg="1" rev="0" advAuto="0" spid="833" grpId="6"/>
      <p:bldP build="whole" bldLvl="1" animBg="1" rev="0" advAuto="0" spid="866" grpId="2"/>
      <p:bldP build="whole" bldLvl="1" animBg="1" rev="0" advAuto="0" spid="866" grpId="3"/>
      <p:bldP build="p" bldLvl="5" animBg="1" rev="0" advAuto="0" spid="863" grpId="1"/>
      <p:bldP build="whole" bldLvl="1" animBg="1" rev="0" advAuto="0" spid="846" grpId="7"/>
      <p:bldP build="whole" bldLvl="1" animBg="1" rev="0" advAuto="0" spid="872" grpId="19"/>
      <p:bldP build="whole" bldLvl="1" animBg="1" rev="0" advAuto="0" spid="852" grpId="8"/>
      <p:bldP build="whole" bldLvl="1" animBg="1" rev="0" advAuto="0" spid="867" grpId="9"/>
      <p:bldP build="whole" bldLvl="1" animBg="1" rev="0" advAuto="0" spid="849" grpId="10"/>
      <p:bldP build="whole" bldLvl="1" animBg="1" rev="0" advAuto="0" spid="852" grpId="15"/>
      <p:bldP build="whole" bldLvl="1" animBg="1" rev="0" advAuto="0" spid="857" grpId="13"/>
      <p:bldP build="whole" bldLvl="1" animBg="1" rev="0" advAuto="0" spid="849" grpId="14"/>
      <p:bldP build="whole" bldLvl="1" animBg="1" rev="0" advAuto="0" spid="876" grpId="22"/>
      <p:bldP build="whole" bldLvl="1" animBg="1" rev="0" advAuto="0" spid="857" grpId="17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6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878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79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0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1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2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883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884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885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889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88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88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892" name="Gruppo"/>
          <p:cNvGrpSpPr/>
          <p:nvPr/>
        </p:nvGrpSpPr>
        <p:grpSpPr>
          <a:xfrm rot="10800000">
            <a:off x="7111544" y="2859003"/>
            <a:ext cx="196908" cy="193863"/>
            <a:chOff x="0" y="0"/>
            <a:chExt cx="196907" cy="193862"/>
          </a:xfrm>
        </p:grpSpPr>
        <p:sp>
          <p:nvSpPr>
            <p:cNvPr id="890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1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895" name="Gruppo"/>
          <p:cNvGrpSpPr/>
          <p:nvPr/>
        </p:nvGrpSpPr>
        <p:grpSpPr>
          <a:xfrm>
            <a:off x="5480682" y="2824026"/>
            <a:ext cx="214232" cy="193863"/>
            <a:chOff x="0" y="0"/>
            <a:chExt cx="214230" cy="193862"/>
          </a:xfrm>
        </p:grpSpPr>
        <p:sp>
          <p:nvSpPr>
            <p:cNvPr id="893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4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896" name="MainForm.Caption := ‘Git test’;"/>
          <p:cNvSpPr txBox="1"/>
          <p:nvPr/>
        </p:nvSpPr>
        <p:spPr>
          <a:xfrm>
            <a:off x="1807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897" name="git checkout e0e5ae3"/>
          <p:cNvSpPr txBox="1"/>
          <p:nvPr/>
        </p:nvSpPr>
        <p:spPr>
          <a:xfrm>
            <a:off x="1807719" y="158174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checkout e0e5ae3</a:t>
            </a:r>
          </a:p>
        </p:txBody>
      </p:sp>
      <p:sp>
        <p:nvSpPr>
          <p:cNvPr id="898" name="6) Continuiamo a lavorare sulla nuova feature"/>
          <p:cNvSpPr txBox="1"/>
          <p:nvPr/>
        </p:nvSpPr>
        <p:spPr>
          <a:xfrm>
            <a:off x="2868495" y="63632"/>
            <a:ext cx="3407010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6) Continuiamo a lavorare sulla nuova feature</a:t>
            </a:r>
          </a:p>
        </p:txBody>
      </p:sp>
      <p:sp>
        <p:nvSpPr>
          <p:cNvPr id="899" name="MainForm.Show;"/>
          <p:cNvSpPr txBox="1"/>
          <p:nvPr/>
        </p:nvSpPr>
        <p:spPr>
          <a:xfrm>
            <a:off x="1807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grpSp>
        <p:nvGrpSpPr>
          <p:cNvPr id="904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90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0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1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90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05" name="TNewCliente = class…"/>
          <p:cNvSpPr txBox="1"/>
          <p:nvPr/>
        </p:nvSpPr>
        <p:spPr>
          <a:xfrm>
            <a:off x="3542213" y="27324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910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90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0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07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90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11" name="git branch feature1…"/>
          <p:cNvSpPr txBox="1"/>
          <p:nvPr/>
        </p:nvSpPr>
        <p:spPr>
          <a:xfrm>
            <a:off x="1807719" y="1694354"/>
            <a:ext cx="1917996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feature1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.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“Nuova classe cliente…”</a:t>
            </a:r>
          </a:p>
        </p:txBody>
      </p:sp>
      <p:grpSp>
        <p:nvGrpSpPr>
          <p:cNvPr id="914" name="Gruppo"/>
          <p:cNvGrpSpPr/>
          <p:nvPr/>
        </p:nvGrpSpPr>
        <p:grpSpPr>
          <a:xfrm>
            <a:off x="6949201" y="2839702"/>
            <a:ext cx="168573" cy="187912"/>
            <a:chOff x="-29700" y="0"/>
            <a:chExt cx="168571" cy="187910"/>
          </a:xfrm>
        </p:grpSpPr>
        <p:sp>
          <p:nvSpPr>
            <p:cNvPr id="912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13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915" name="LCliente := TNewCliente.Create;"/>
          <p:cNvSpPr txBox="1"/>
          <p:nvPr/>
        </p:nvSpPr>
        <p:spPr>
          <a:xfrm>
            <a:off x="1807719" y="29610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LCliente := TNewCliente.Create;</a:t>
            </a:r>
          </a:p>
        </p:txBody>
      </p:sp>
      <p:grpSp>
        <p:nvGrpSpPr>
          <p:cNvPr id="920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918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916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7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919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21" name="property Age: integer read FAge;"/>
          <p:cNvSpPr txBox="1"/>
          <p:nvPr/>
        </p:nvSpPr>
        <p:spPr>
          <a:xfrm>
            <a:off x="3542213" y="2846714"/>
            <a:ext cx="184318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property Age: integer read FAge; </a:t>
            </a:r>
          </a:p>
        </p:txBody>
      </p:sp>
      <p:grpSp>
        <p:nvGrpSpPr>
          <p:cNvPr id="924" name="Gruppo"/>
          <p:cNvGrpSpPr/>
          <p:nvPr/>
        </p:nvGrpSpPr>
        <p:grpSpPr>
          <a:xfrm>
            <a:off x="5140739" y="2604650"/>
            <a:ext cx="142726" cy="166845"/>
            <a:chOff x="0" y="0"/>
            <a:chExt cx="142724" cy="166843"/>
          </a:xfrm>
        </p:grpSpPr>
        <p:pic>
          <p:nvPicPr>
            <p:cNvPr id="922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23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925" name="git commit -a -m “aggiunto proprietà Age”"/>
          <p:cNvSpPr txBox="1"/>
          <p:nvPr/>
        </p:nvSpPr>
        <p:spPr>
          <a:xfrm>
            <a:off x="1807719" y="2141839"/>
            <a:ext cx="229143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commit -a -m “aggiunto proprietà Age”</a:t>
            </a:r>
          </a:p>
        </p:txBody>
      </p:sp>
      <p:grpSp>
        <p:nvGrpSpPr>
          <p:cNvPr id="930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928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926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7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929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935" name="Gruppo"/>
          <p:cNvGrpSpPr/>
          <p:nvPr/>
        </p:nvGrpSpPr>
        <p:grpSpPr>
          <a:xfrm>
            <a:off x="6345814" y="2498842"/>
            <a:ext cx="597643" cy="353062"/>
            <a:chOff x="0" y="0"/>
            <a:chExt cx="597642" cy="353060"/>
          </a:xfrm>
        </p:grpSpPr>
        <p:grpSp>
          <p:nvGrpSpPr>
            <p:cNvPr id="93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3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2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93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938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936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937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939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104 -0.035242 0.030288 -0.070377 0.045550 -0.105404 C 0.060997 -0.140857 0.076525 -0.176198 0.092134 -0.211427" origin="layout" pathEditMode="relative">
                                      <p:cBhvr>
                                        <p:cTn id="20" dur="1500" fill="hold"/>
                                        <p:tgtEl>
                                          <p:spTgt spid="9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Class="exit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3" dur="500" fill="hold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5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69906 0.204384" origin="layout" pathEditMode="relative">
                                      <p:cBhvr>
                                        <p:cTn id="32" dur="200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930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8" dur="500" fill="hold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3" dur="5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1249 -0.065844" origin="layout" pathEditMode="relative">
                                      <p:cBhvr>
                                        <p:cTn id="47" dur="100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path" nodeType="withEffect" presetSubtype="0" presetID="-1" grpId="12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06 -0.066625" origin="layout" pathEditMode="relative">
                                      <p:cBhvr>
                                        <p:cTn id="50" dur="1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25" grpId="3"/>
      <p:bldP build="whole" bldLvl="1" animBg="1" rev="0" advAuto="0" spid="924" grpId="5"/>
      <p:bldP build="whole" bldLvl="1" animBg="1" rev="0" advAuto="0" spid="930" grpId="9"/>
      <p:bldP build="whole" bldLvl="1" animBg="1" rev="0" advAuto="0" spid="921" grpId="1"/>
      <p:bldP build="whole" bldLvl="1" animBg="1" rev="0" advAuto="0" spid="930" grpId="8"/>
      <p:bldP build="whole" bldLvl="1" animBg="1" rev="0" advAuto="0" spid="935" grpId="10"/>
      <p:bldP build="whole" bldLvl="1" animBg="1" rev="0" advAuto="0" spid="939" grpId="13"/>
      <p:bldP build="whole" bldLvl="1" animBg="1" rev="0" advAuto="0" spid="924" grpId="2"/>
      <p:bldP build="whole" bldLvl="1" animBg="1" rev="0" advAuto="0" spid="930" grpId="6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9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941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42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3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4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5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46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947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948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952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95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1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955" name="Gruppo"/>
          <p:cNvGrpSpPr/>
          <p:nvPr/>
        </p:nvGrpSpPr>
        <p:grpSpPr>
          <a:xfrm rot="10800000">
            <a:off x="7124244" y="2516103"/>
            <a:ext cx="196908" cy="193863"/>
            <a:chOff x="0" y="0"/>
            <a:chExt cx="196907" cy="193862"/>
          </a:xfrm>
        </p:grpSpPr>
        <p:sp>
          <p:nvSpPr>
            <p:cNvPr id="953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4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958" name="Gruppo"/>
          <p:cNvGrpSpPr/>
          <p:nvPr/>
        </p:nvGrpSpPr>
        <p:grpSpPr>
          <a:xfrm>
            <a:off x="5480682" y="2824026"/>
            <a:ext cx="214232" cy="193863"/>
            <a:chOff x="0" y="0"/>
            <a:chExt cx="214230" cy="193862"/>
          </a:xfrm>
        </p:grpSpPr>
        <p:sp>
          <p:nvSpPr>
            <p:cNvPr id="956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7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959" name="MainForm.Caption := ‘Git test’;…"/>
          <p:cNvSpPr txBox="1"/>
          <p:nvPr/>
        </p:nvSpPr>
        <p:spPr>
          <a:xfrm>
            <a:off x="1807719" y="273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sp>
        <p:nvSpPr>
          <p:cNvPr id="960" name="git checkout e0e5ae3"/>
          <p:cNvSpPr txBox="1"/>
          <p:nvPr/>
        </p:nvSpPr>
        <p:spPr>
          <a:xfrm>
            <a:off x="1807719" y="158174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checkout e0e5ae3</a:t>
            </a:r>
          </a:p>
        </p:txBody>
      </p:sp>
      <p:sp>
        <p:nvSpPr>
          <p:cNvPr id="961" name="7) Ora però dobbiamo tornare alla versione di produzione"/>
          <p:cNvSpPr txBox="1"/>
          <p:nvPr/>
        </p:nvSpPr>
        <p:spPr>
          <a:xfrm>
            <a:off x="2440987" y="63632"/>
            <a:ext cx="4262026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7) Ora però dobbiamo tornare alla versione di produzione</a:t>
            </a:r>
          </a:p>
        </p:txBody>
      </p:sp>
      <p:grpSp>
        <p:nvGrpSpPr>
          <p:cNvPr id="966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96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6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3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96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67" name="TNewCliente = class……"/>
          <p:cNvSpPr txBox="1"/>
          <p:nvPr/>
        </p:nvSpPr>
        <p:spPr>
          <a:xfrm>
            <a:off x="3542213" y="2732414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grpSp>
        <p:nvGrpSpPr>
          <p:cNvPr id="972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97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6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69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97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73" name="git branch feature1…"/>
          <p:cNvSpPr txBox="1"/>
          <p:nvPr/>
        </p:nvSpPr>
        <p:spPr>
          <a:xfrm>
            <a:off x="1807719" y="1694354"/>
            <a:ext cx="1917996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feature1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.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“Nuova classe cliente…”</a:t>
            </a:r>
          </a:p>
        </p:txBody>
      </p:sp>
      <p:grpSp>
        <p:nvGrpSpPr>
          <p:cNvPr id="976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974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5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981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979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977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78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980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82" name="git commit -a -m “aggiunto proprietà Age”"/>
          <p:cNvSpPr txBox="1"/>
          <p:nvPr/>
        </p:nvSpPr>
        <p:spPr>
          <a:xfrm>
            <a:off x="1807719" y="2141839"/>
            <a:ext cx="229143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commit -a -m “aggiunto proprietà Age”</a:t>
            </a:r>
          </a:p>
        </p:txBody>
      </p:sp>
      <p:grpSp>
        <p:nvGrpSpPr>
          <p:cNvPr id="987" name="Gruppo"/>
          <p:cNvGrpSpPr/>
          <p:nvPr/>
        </p:nvGrpSpPr>
        <p:grpSpPr>
          <a:xfrm>
            <a:off x="6346550" y="2504347"/>
            <a:ext cx="597644" cy="353062"/>
            <a:chOff x="0" y="0"/>
            <a:chExt cx="597642" cy="353060"/>
          </a:xfrm>
        </p:grpSpPr>
        <p:grpSp>
          <p:nvGrpSpPr>
            <p:cNvPr id="98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98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84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98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88" name="git checkout master…"/>
          <p:cNvSpPr txBox="1"/>
          <p:nvPr/>
        </p:nvSpPr>
        <p:spPr>
          <a:xfrm>
            <a:off x="1807719" y="2245979"/>
            <a:ext cx="255818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“visualizzazione età cliente”</a:t>
            </a:r>
          </a:p>
        </p:txBody>
      </p:sp>
      <p:sp>
        <p:nvSpPr>
          <p:cNvPr id="989" name="// Necessario;"/>
          <p:cNvSpPr txBox="1"/>
          <p:nvPr/>
        </p:nvSpPr>
        <p:spPr>
          <a:xfrm>
            <a:off x="2617353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chemeClr val="accent3">
                    <a:lumOff val="-9294"/>
                  </a:schemeClr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// Necessario;</a:t>
            </a:r>
          </a:p>
        </p:txBody>
      </p:sp>
      <p:sp>
        <p:nvSpPr>
          <p:cNvPr id="990" name="LCliente := TNewCliente.Create;"/>
          <p:cNvSpPr txBox="1"/>
          <p:nvPr/>
        </p:nvSpPr>
        <p:spPr>
          <a:xfrm>
            <a:off x="1808993" y="2964447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LCliente := TNewCliente.Create;</a:t>
            </a:r>
          </a:p>
        </p:txBody>
      </p:sp>
      <p:sp>
        <p:nvSpPr>
          <p:cNvPr id="991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sp>
        <p:nvSpPr>
          <p:cNvPr id="992" name="Label1.Caption := LCliente.Age;"/>
          <p:cNvSpPr txBox="1"/>
          <p:nvPr/>
        </p:nvSpPr>
        <p:spPr>
          <a:xfrm>
            <a:off x="1808993" y="2964311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Label1.Caption := LCliente.Age;</a:t>
            </a:r>
          </a:p>
        </p:txBody>
      </p:sp>
      <p:grpSp>
        <p:nvGrpSpPr>
          <p:cNvPr id="995" name="Gruppo"/>
          <p:cNvGrpSpPr/>
          <p:nvPr/>
        </p:nvGrpSpPr>
        <p:grpSpPr>
          <a:xfrm>
            <a:off x="3400740" y="2604650"/>
            <a:ext cx="142726" cy="166845"/>
            <a:chOff x="0" y="0"/>
            <a:chExt cx="142724" cy="166843"/>
          </a:xfrm>
        </p:grpSpPr>
        <p:pic>
          <p:nvPicPr>
            <p:cNvPr id="993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94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000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998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996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97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999" name="view.pas"/>
            <p:cNvSpPr txBox="1"/>
            <p:nvPr/>
          </p:nvSpPr>
          <p:spPr>
            <a:xfrm>
              <a:off x="310268" y="82046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view.pas</a:t>
              </a:r>
            </a:p>
          </p:txBody>
        </p:sp>
      </p:grpSp>
      <p:grpSp>
        <p:nvGrpSpPr>
          <p:cNvPr id="1005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00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0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02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00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08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006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007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009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mph" nodeType="clickEffect" presetSubtype="0" presetID="35" grpId="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path" nodeType="after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7965 -0.100278 -0.078727 -0.154818 -0.134782 -0.120980 C -0.177874 -0.094967 -0.206044 -0.021317 -0.203809 0.059490" origin="layout" pathEditMode="relative">
                                      <p:cBhvr>
                                        <p:cTn id="15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mph" nodeType="withEffect" presetSubtype="0" presetID="8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8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20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Class="exit" nodeType="afterEffect" presetID="10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6" dur="2000" fill="hold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Class="exit" nodeType="afterEffect" presetID="10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0" dur="1000" fill="hold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10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16" presetID="23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42566 -0.033826 0.085163 -0.067528 0.127790 -0.101106 C 0.174664 -0.138029 0.221575 -0.174803 0.268522 -0.211427" origin="layout" pathEditMode="relative">
                                      <p:cBhvr>
                                        <p:cTn id="53" dur="1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Class="exit" nodeType="after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6" dur="500" fill="hold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Class="entr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1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path" nodeType="clickEffect" presetSubtype="0" presetID="-1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381 0.207183" origin="layout" pathEditMode="relative">
                                      <p:cBhvr>
                                        <p:cTn id="65" dur="1500" fill="hold"/>
                                        <p:tgtEl>
                                          <p:spTgt spid="10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mph" nodeType="withEffect" presetSubtype="0" presetID="6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1500" fill="hold"/>
                                        <p:tgtEl>
                                          <p:spTgt spid="1000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Class="exit" nodeType="afterEffect" presetID="10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1" dur="500" fill="hold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Class="entr" nodeType="after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path" nodeType="clickEffect" presetSubtype="0" presetID="-1" grpId="1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317 -0.062218" origin="layout" pathEditMode="relative">
                                      <p:cBhvr>
                                        <p:cTn id="80" dur="100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Class="path" nodeType="withEffect" presetSubtype="0" presetID="-1" grpId="19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-0.203809 0.059490 L -0.203376 -0.000594" origin="layout" pathEditMode="relative">
                                      <p:cBhvr>
                                        <p:cTn id="83" dur="1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988" grpId="1"/>
      <p:bldP build="whole" bldLvl="1" animBg="1" rev="0" advAuto="0" spid="992" grpId="9"/>
      <p:bldP build="whole" bldLvl="1" animBg="1" rev="0" advAuto="0" spid="990" grpId="6"/>
      <p:bldP build="whole" bldLvl="1" animBg="1" rev="0" advAuto="0" spid="991" grpId="8"/>
      <p:bldP build="whole" bldLvl="1" animBg="1" rev="0" advAuto="0" spid="989" grpId="5"/>
      <p:bldP build="whole" bldLvl="1" animBg="1" rev="0" advAuto="0" spid="995" grpId="10"/>
      <p:bldP build="whole" bldLvl="1" animBg="1" rev="0" advAuto="0" spid="995" grpId="12"/>
      <p:bldP build="whole" bldLvl="1" animBg="1" rev="0" advAuto="0" spid="1009" grpId="20"/>
      <p:bldP build="whole" bldLvl="1" animBg="1" rev="0" advAuto="0" spid="967" grpId="7"/>
      <p:bldP build="whole" bldLvl="1" animBg="1" rev="0" advAuto="0" spid="1000" grpId="13"/>
      <p:bldP build="whole" bldLvl="1" animBg="1" rev="0" advAuto="0" spid="1000" grpId="15"/>
      <p:bldP build="whole" bldLvl="1" animBg="1" rev="0" advAuto="0" spid="955" grpId="2"/>
      <p:bldP build="whole" bldLvl="1" animBg="1" rev="0" advAuto="0" spid="955" grpId="4"/>
      <p:bldP build="whole" bldLvl="1" animBg="1" rev="0" advAuto="0" spid="1000" grpId="16"/>
      <p:bldP build="whole" bldLvl="1" animBg="1" rev="0" advAuto="0" spid="1005" grpId="17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9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1011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12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3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4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5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16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017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018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022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02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21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023" name="git merge feature1"/>
          <p:cNvSpPr txBox="1"/>
          <p:nvPr/>
        </p:nvSpPr>
        <p:spPr>
          <a:xfrm>
            <a:off x="1807719" y="1581744"/>
            <a:ext cx="106441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merge feature1</a:t>
            </a:r>
          </a:p>
        </p:txBody>
      </p:sp>
      <p:sp>
        <p:nvSpPr>
          <p:cNvPr id="1024" name="8) Merge (no conflict)"/>
          <p:cNvSpPr txBox="1"/>
          <p:nvPr/>
        </p:nvSpPr>
        <p:spPr>
          <a:xfrm>
            <a:off x="3749446" y="63632"/>
            <a:ext cx="164510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8) Merge (no conflict)</a:t>
            </a:r>
          </a:p>
        </p:txBody>
      </p:sp>
      <p:grpSp>
        <p:nvGrpSpPr>
          <p:cNvPr id="1029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02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2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6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02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030" name="TNewCliente = class……"/>
          <p:cNvSpPr txBox="1"/>
          <p:nvPr/>
        </p:nvSpPr>
        <p:spPr>
          <a:xfrm>
            <a:off x="3542213" y="2732414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grpSp>
        <p:nvGrpSpPr>
          <p:cNvPr id="1035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03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3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32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03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38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036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7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1043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1041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039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40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1042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48" name="Gruppo"/>
          <p:cNvGrpSpPr/>
          <p:nvPr/>
        </p:nvGrpSpPr>
        <p:grpSpPr>
          <a:xfrm>
            <a:off x="6346550" y="2504347"/>
            <a:ext cx="597644" cy="353062"/>
            <a:chOff x="0" y="0"/>
            <a:chExt cx="597642" cy="353060"/>
          </a:xfrm>
        </p:grpSpPr>
        <p:grpSp>
          <p:nvGrpSpPr>
            <p:cNvPr id="104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4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45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104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049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grpSp>
        <p:nvGrpSpPr>
          <p:cNvPr id="1054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05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5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51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05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055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056" name="MainForm.Caption := ‘Git test’;…"/>
          <p:cNvSpPr txBox="1"/>
          <p:nvPr/>
        </p:nvSpPr>
        <p:spPr>
          <a:xfrm>
            <a:off x="1806465" y="2727334"/>
            <a:ext cx="1757950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grpSp>
        <p:nvGrpSpPr>
          <p:cNvPr id="1059" name="Gruppo"/>
          <p:cNvGrpSpPr/>
          <p:nvPr/>
        </p:nvGrpSpPr>
        <p:grpSpPr>
          <a:xfrm>
            <a:off x="5312536" y="2493826"/>
            <a:ext cx="196908" cy="193863"/>
            <a:chOff x="0" y="0"/>
            <a:chExt cx="196907" cy="193862"/>
          </a:xfrm>
        </p:grpSpPr>
        <p:sp>
          <p:nvSpPr>
            <p:cNvPr id="1057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58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062" name="Gruppo"/>
          <p:cNvGrpSpPr/>
          <p:nvPr/>
        </p:nvGrpSpPr>
        <p:grpSpPr>
          <a:xfrm>
            <a:off x="5485001" y="2493826"/>
            <a:ext cx="214231" cy="193863"/>
            <a:chOff x="0" y="0"/>
            <a:chExt cx="214230" cy="193862"/>
          </a:xfrm>
        </p:grpSpPr>
        <p:sp>
          <p:nvSpPr>
            <p:cNvPr id="1060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61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065" name="Gruppo"/>
          <p:cNvGrpSpPr/>
          <p:nvPr/>
        </p:nvGrpSpPr>
        <p:grpSpPr>
          <a:xfrm>
            <a:off x="5706064" y="2508820"/>
            <a:ext cx="597644" cy="211944"/>
            <a:chOff x="0" y="0"/>
            <a:chExt cx="597642" cy="211942"/>
          </a:xfrm>
        </p:grpSpPr>
        <p:sp>
          <p:nvSpPr>
            <p:cNvPr id="106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11D">
                <a:alpha val="3347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64" name="fa526e1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660"/>
                    </a:srgbClr>
                  </a:solidFill>
                </a:defRPr>
              </a:lvl1pPr>
            </a:lstStyle>
            <a:p>
              <a:pPr/>
              <a:r>
                <a:t>fa526e1</a:t>
              </a:r>
            </a:p>
          </p:txBody>
        </p:sp>
      </p:grpSp>
      <p:grpSp>
        <p:nvGrpSpPr>
          <p:cNvPr id="1068" name="Gruppo"/>
          <p:cNvGrpSpPr/>
          <p:nvPr/>
        </p:nvGrpSpPr>
        <p:grpSpPr>
          <a:xfrm>
            <a:off x="6346550" y="2508820"/>
            <a:ext cx="597644" cy="211944"/>
            <a:chOff x="0" y="0"/>
            <a:chExt cx="597642" cy="211942"/>
          </a:xfrm>
        </p:grpSpPr>
        <p:sp>
          <p:nvSpPr>
            <p:cNvPr id="106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011">
                <a:alpha val="33162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67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925"/>
                    </a:srgbClr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1074" name="Gruppo"/>
          <p:cNvGrpSpPr/>
          <p:nvPr/>
        </p:nvGrpSpPr>
        <p:grpSpPr>
          <a:xfrm>
            <a:off x="5706064" y="2173950"/>
            <a:ext cx="675942" cy="353061"/>
            <a:chOff x="0" y="0"/>
            <a:chExt cx="675940" cy="353060"/>
          </a:xfrm>
        </p:grpSpPr>
        <p:grpSp>
          <p:nvGrpSpPr>
            <p:cNvPr id="107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6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70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107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73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077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075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076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078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0" advTm="0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35" grpId="1" repeatCount="8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path" nodeType="click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064198" origin="layout" pathEditMode="relative">
                                      <p:cBhvr>
                                        <p:cTn id="25" dur="2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path" nodeType="with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69363 -0.064198" origin="layout" pathEditMode="relative">
                                      <p:cBhvr>
                                        <p:cTn id="28" dur="2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10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Class="exit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6" dur="1000" fill="hold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0" dur="1000" fill="hold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mph" nodeType="afterEffect" presetSubtype="0" presetID="35" grpId="10" repeatCount="8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064198" origin="layout" pathEditMode="relative">
                                      <p:cBhvr>
                                        <p:cTn id="48" dur="1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path" nodeType="withEffect" presetSubtype="0" presetID="-1" grpId="12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4198" origin="layout" pathEditMode="relative">
                                      <p:cBhvr>
                                        <p:cTn id="51" dur="10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xit" nodeType="clickEffect" presetID="10" grpId="1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5" dur="2000" fill="hold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Class="exit" nodeType="afterEffect" presetID="10" grpId="1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9" dur="2000" fill="hold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Class="entr" nodeType="afterEffect" presetID="10" grpId="1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4" dur="20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Class="entr" nodeType="afterEffect" presetID="10" grpId="1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ntr" nodeType="click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65" grpId="3"/>
      <p:bldP build="whole" bldLvl="1" animBg="1" rev="0" advAuto="0" spid="1059" grpId="1"/>
      <p:bldP build="whole" bldLvl="1" animBg="1" rev="0" advAuto="0" spid="1074" grpId="7"/>
      <p:bldP build="whole" bldLvl="1" animBg="1" rev="0" advAuto="0" spid="1065" grpId="8"/>
      <p:bldP build="whole" bldLvl="1" animBg="1" rev="0" advAuto="0" spid="1030" grpId="16"/>
      <p:bldP build="whole" bldLvl="1" animBg="1" rev="0" advAuto="0" spid="1074" grpId="10"/>
      <p:bldP build="whole" bldLvl="1" animBg="1" rev="0" advAuto="0" spid="1056" grpId="13"/>
      <p:bldP build="whole" bldLvl="1" animBg="1" rev="0" advAuto="0" spid="1068" grpId="4"/>
      <p:bldP build="whole" bldLvl="1" animBg="1" rev="0" advAuto="0" spid="1049" grpId="14"/>
      <p:bldP build="whole" bldLvl="1" animBg="1" rev="0" advAuto="0" spid="1023" grpId="2"/>
      <p:bldP build="whole" bldLvl="1" animBg="1" rev="0" advAuto="0" spid="1055" grpId="15"/>
      <p:bldP build="whole" bldLvl="1" animBg="1" rev="0" advAuto="0" spid="1078" grpId="17"/>
      <p:bldP build="whole" bldLvl="1" animBg="1" rev="0" advAuto="0" spid="1068" grpId="9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8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1080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81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2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3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4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085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086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087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091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089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90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092" name="git merge feature1"/>
          <p:cNvSpPr txBox="1"/>
          <p:nvPr/>
        </p:nvSpPr>
        <p:spPr>
          <a:xfrm>
            <a:off x="1807719" y="1581744"/>
            <a:ext cx="276433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merge feature1</a:t>
            </a:r>
          </a:p>
        </p:txBody>
      </p:sp>
      <p:sp>
        <p:nvSpPr>
          <p:cNvPr id="1093" name="9) Merge (with conflict)"/>
          <p:cNvSpPr txBox="1"/>
          <p:nvPr/>
        </p:nvSpPr>
        <p:spPr>
          <a:xfrm>
            <a:off x="3690176" y="63632"/>
            <a:ext cx="1763649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9) Merge (with conflict)</a:t>
            </a:r>
          </a:p>
        </p:txBody>
      </p:sp>
      <p:grpSp>
        <p:nvGrpSpPr>
          <p:cNvPr id="1098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09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09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95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09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099" name="……"/>
          <p:cNvSpPr txBox="1"/>
          <p:nvPr/>
        </p:nvSpPr>
        <p:spPr>
          <a:xfrm>
            <a:off x="3542213" y="2732414"/>
            <a:ext cx="185420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&lt;&lt;&lt;&lt;&lt;&lt;&lt; HEAD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=======</a:t>
            </a:r>
          </a:p>
        </p:txBody>
      </p:sp>
      <p:grpSp>
        <p:nvGrpSpPr>
          <p:cNvPr id="1104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10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0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0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10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09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1107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105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06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1108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14" name="Gruppo"/>
          <p:cNvGrpSpPr/>
          <p:nvPr/>
        </p:nvGrpSpPr>
        <p:grpSpPr>
          <a:xfrm>
            <a:off x="6346550" y="2504347"/>
            <a:ext cx="597644" cy="353062"/>
            <a:chOff x="0" y="0"/>
            <a:chExt cx="597642" cy="353060"/>
          </a:xfrm>
        </p:grpSpPr>
        <p:grpSp>
          <p:nvGrpSpPr>
            <p:cNvPr id="111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1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11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111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19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11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1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16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11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22" name="Gruppo"/>
          <p:cNvGrpSpPr/>
          <p:nvPr/>
        </p:nvGrpSpPr>
        <p:grpSpPr>
          <a:xfrm>
            <a:off x="5706064" y="2508820"/>
            <a:ext cx="597644" cy="211944"/>
            <a:chOff x="0" y="0"/>
            <a:chExt cx="597642" cy="211942"/>
          </a:xfrm>
        </p:grpSpPr>
        <p:sp>
          <p:nvSpPr>
            <p:cNvPr id="112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11D">
                <a:alpha val="3347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21" name="fa526e1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660"/>
                    </a:srgbClr>
                  </a:solidFill>
                </a:defRPr>
              </a:lvl1pPr>
            </a:lstStyle>
            <a:p>
              <a:pPr/>
              <a:r>
                <a:t>fa526e1</a:t>
              </a:r>
            </a:p>
          </p:txBody>
        </p:sp>
      </p:grpSp>
      <p:grpSp>
        <p:nvGrpSpPr>
          <p:cNvPr id="1125" name="Gruppo"/>
          <p:cNvGrpSpPr/>
          <p:nvPr/>
        </p:nvGrpSpPr>
        <p:grpSpPr>
          <a:xfrm>
            <a:off x="6346550" y="2508820"/>
            <a:ext cx="597644" cy="211944"/>
            <a:chOff x="0" y="0"/>
            <a:chExt cx="597642" cy="211942"/>
          </a:xfrm>
        </p:grpSpPr>
        <p:sp>
          <p:nvSpPr>
            <p:cNvPr id="112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011">
                <a:alpha val="33162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24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925"/>
                    </a:srgbClr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1131" name="Gruppo"/>
          <p:cNvGrpSpPr/>
          <p:nvPr/>
        </p:nvGrpSpPr>
        <p:grpSpPr>
          <a:xfrm>
            <a:off x="5706064" y="2173950"/>
            <a:ext cx="675942" cy="353061"/>
            <a:chOff x="0" y="0"/>
            <a:chExt cx="675940" cy="353060"/>
          </a:xfrm>
        </p:grpSpPr>
        <p:grpSp>
          <p:nvGrpSpPr>
            <p:cNvPr id="112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2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27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112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0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132" name="Auto-merging model.pas…"/>
          <p:cNvSpPr txBox="1"/>
          <p:nvPr/>
        </p:nvSpPr>
        <p:spPr>
          <a:xfrm>
            <a:off x="1807719" y="1686723"/>
            <a:ext cx="2764337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Auto-merging model.pas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CONFLICT (content): Merge conflict in model.pas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Automatic merge failed; fix conflicts and then commit the result.</a:t>
            </a:r>
          </a:p>
        </p:txBody>
      </p:sp>
      <p:grpSp>
        <p:nvGrpSpPr>
          <p:cNvPr id="1135" name="Gruppo"/>
          <p:cNvGrpSpPr/>
          <p:nvPr/>
        </p:nvGrpSpPr>
        <p:grpSpPr>
          <a:xfrm>
            <a:off x="6255198" y="1824691"/>
            <a:ext cx="576795" cy="376129"/>
            <a:chOff x="0" y="0"/>
            <a:chExt cx="576793" cy="376127"/>
          </a:xfrm>
        </p:grpSpPr>
        <p:sp>
          <p:nvSpPr>
            <p:cNvPr id="1133" name="Fulmine"/>
            <p:cNvSpPr/>
            <p:nvPr/>
          </p:nvSpPr>
          <p:spPr>
            <a:xfrm rot="1560000">
              <a:off x="582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34" name="Conflict"/>
            <p:cNvSpPr txBox="1"/>
            <p:nvPr/>
          </p:nvSpPr>
          <p:spPr>
            <a:xfrm>
              <a:off x="0" y="0"/>
              <a:ext cx="576794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Conflict</a:t>
              </a:r>
            </a:p>
          </p:txBody>
        </p:sp>
      </p:grpSp>
      <p:grpSp>
        <p:nvGrpSpPr>
          <p:cNvPr id="1138" name="Gruppo"/>
          <p:cNvGrpSpPr/>
          <p:nvPr/>
        </p:nvGrpSpPr>
        <p:grpSpPr>
          <a:xfrm>
            <a:off x="5671290" y="2145312"/>
            <a:ext cx="1092812" cy="266332"/>
            <a:chOff x="0" y="0"/>
            <a:chExt cx="1092810" cy="266331"/>
          </a:xfrm>
        </p:grpSpPr>
        <p:sp>
          <p:nvSpPr>
            <p:cNvPr id="1136" name="Rettangolo arrotondato"/>
            <p:cNvSpPr/>
            <p:nvPr/>
          </p:nvSpPr>
          <p:spPr>
            <a:xfrm>
              <a:off x="0" y="19484"/>
              <a:ext cx="663241" cy="227364"/>
            </a:xfrm>
            <a:prstGeom prst="roundRect">
              <a:avLst>
                <a:gd name="adj" fmla="val 50000"/>
              </a:avLst>
            </a:prstGeom>
            <a:noFill/>
            <a:ln w="12700" cap="flat">
              <a:solidFill>
                <a:srgbClr val="FF003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37" name="merging…"/>
            <p:cNvSpPr txBox="1"/>
            <p:nvPr/>
          </p:nvSpPr>
          <p:spPr>
            <a:xfrm>
              <a:off x="637975" y="0"/>
              <a:ext cx="454836" cy="2663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 b="1" sz="700">
                  <a:solidFill>
                    <a:srgbClr val="FF2B00"/>
                  </a:solidFill>
                </a:defRPr>
              </a:pPr>
              <a:r>
                <a:t>merging</a:t>
              </a:r>
            </a:p>
            <a:p>
              <a:pPr algn="ctr">
                <a:defRPr b="1" sz="700">
                  <a:solidFill>
                    <a:srgbClr val="FF2B00"/>
                  </a:solidFill>
                </a:defRPr>
              </a:pPr>
              <a:r>
                <a:t>commit</a:t>
              </a:r>
            </a:p>
          </p:txBody>
        </p:sp>
      </p:grpSp>
      <p:sp>
        <p:nvSpPr>
          <p:cNvPr id="1139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140" name="MainForm.Caption := ‘Git test’;…"/>
          <p:cNvSpPr txBox="1"/>
          <p:nvPr/>
        </p:nvSpPr>
        <p:spPr>
          <a:xfrm>
            <a:off x="1806465" y="2727334"/>
            <a:ext cx="1757950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141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sp>
        <p:nvSpPr>
          <p:cNvPr id="1142" name="TNewCliente = class……"/>
          <p:cNvSpPr txBox="1"/>
          <p:nvPr/>
        </p:nvSpPr>
        <p:spPr>
          <a:xfrm>
            <a:off x="3543300" y="3181415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sp>
        <p:nvSpPr>
          <p:cNvPr id="1143" name="&gt;&gt;&gt;&gt;&gt;&gt;&gt; feature1…"/>
          <p:cNvSpPr txBox="1"/>
          <p:nvPr/>
        </p:nvSpPr>
        <p:spPr>
          <a:xfrm>
            <a:off x="3542213" y="3403452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&gt;&gt;&gt;&gt;&gt;&gt;&gt;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</p:txBody>
      </p:sp>
      <p:grpSp>
        <p:nvGrpSpPr>
          <p:cNvPr id="1146" name="Gruppo"/>
          <p:cNvGrpSpPr/>
          <p:nvPr/>
        </p:nvGrpSpPr>
        <p:grpSpPr>
          <a:xfrm>
            <a:off x="5140739" y="2604650"/>
            <a:ext cx="142726" cy="166845"/>
            <a:chOff x="0" y="0"/>
            <a:chExt cx="142724" cy="166843"/>
          </a:xfrm>
        </p:grpSpPr>
        <p:pic>
          <p:nvPicPr>
            <p:cNvPr id="1144" name="file.png" descr="fil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5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147" name="git add model.pas…"/>
          <p:cNvSpPr txBox="1"/>
          <p:nvPr/>
        </p:nvSpPr>
        <p:spPr>
          <a:xfrm>
            <a:off x="1807719" y="2137120"/>
            <a:ext cx="276433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model.pas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“feature1 merged on master”</a:t>
            </a:r>
          </a:p>
        </p:txBody>
      </p:sp>
      <p:grpSp>
        <p:nvGrpSpPr>
          <p:cNvPr id="1152" name="Gruppo"/>
          <p:cNvGrpSpPr/>
          <p:nvPr/>
        </p:nvGrpSpPr>
        <p:grpSpPr>
          <a:xfrm>
            <a:off x="5447706" y="1401643"/>
            <a:ext cx="1114360" cy="284463"/>
            <a:chOff x="0" y="0"/>
            <a:chExt cx="1114359" cy="284462"/>
          </a:xfrm>
        </p:grpSpPr>
        <p:grpSp>
          <p:nvGrpSpPr>
            <p:cNvPr id="1150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1148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49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1151" name="view.pas"/>
            <p:cNvSpPr txBox="1"/>
            <p:nvPr/>
          </p:nvSpPr>
          <p:spPr>
            <a:xfrm>
              <a:off x="310268" y="82046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view.pas</a:t>
              </a:r>
            </a:p>
          </p:txBody>
        </p:sp>
      </p:grpSp>
      <p:sp>
        <p:nvSpPr>
          <p:cNvPr id="1153" name="Simbolo dingbat spunta"/>
          <p:cNvSpPr/>
          <p:nvPr/>
        </p:nvSpPr>
        <p:spPr>
          <a:xfrm>
            <a:off x="2422243" y="2944294"/>
            <a:ext cx="478103" cy="454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fill="norm" stroke="1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rgbClr val="00FF21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154" name="Simbolo dingbat X"/>
          <p:cNvSpPr/>
          <p:nvPr/>
        </p:nvSpPr>
        <p:spPr>
          <a:xfrm>
            <a:off x="4202257" y="2924757"/>
            <a:ext cx="417544" cy="493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fill="norm" stroke="1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rgbClr val="FF0002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grpSp>
        <p:nvGrpSpPr>
          <p:cNvPr id="1157" name="Gruppo"/>
          <p:cNvGrpSpPr/>
          <p:nvPr/>
        </p:nvGrpSpPr>
        <p:grpSpPr>
          <a:xfrm>
            <a:off x="5312536" y="2493826"/>
            <a:ext cx="196908" cy="193863"/>
            <a:chOff x="0" y="0"/>
            <a:chExt cx="196907" cy="193862"/>
          </a:xfrm>
        </p:grpSpPr>
        <p:sp>
          <p:nvSpPr>
            <p:cNvPr id="1155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56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160" name="Gruppo"/>
          <p:cNvGrpSpPr/>
          <p:nvPr/>
        </p:nvGrpSpPr>
        <p:grpSpPr>
          <a:xfrm>
            <a:off x="5485001" y="2493826"/>
            <a:ext cx="214231" cy="193863"/>
            <a:chOff x="0" y="0"/>
            <a:chExt cx="214230" cy="193862"/>
          </a:xfrm>
        </p:grpSpPr>
        <p:sp>
          <p:nvSpPr>
            <p:cNvPr id="1158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59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163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161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2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1166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164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165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167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35" grpId="1" repeatCount="8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path" nodeType="click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064198" origin="layout" pathEditMode="relative">
                                      <p:cBhvr>
                                        <p:cTn id="25" dur="2000" fill="hold"/>
                                        <p:tgtEl>
                                          <p:spTgt spid="1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path" nodeType="with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69363 -0.064198" origin="layout" pathEditMode="relative">
                                      <p:cBhvr>
                                        <p:cTn id="28" dur="2000" fill="hold"/>
                                        <p:tgtEl>
                                          <p:spTgt spid="1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mph" nodeType="afterEffect" presetSubtype="0" presetID="32" grpId="8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3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3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3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3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3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mph" nodeType="afterEffect" presetSubtype="0" presetID="35" grpId="11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xit" nodeType="clickEffect" presetID="10" grpId="1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54" dur="2000" fill="hold"/>
                                        <p:tgtEl>
                                          <p:spTgt spid="1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Class="entr" nodeType="afterEffect" presetID="10" grpId="1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9" dur="20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Class="exit" nodeType="afterEffect" presetID="10" grpId="1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2" dur="2000" fill="hold"/>
                                        <p:tgtEl>
                                          <p:spTgt spid="1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Class="entr" nodeType="afterEffect" presetID="10" grpId="1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7" dur="20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Class="entr" nodeType="afterEffect" presetID="10" grpId="1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1" dur="20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Class="entr" nodeType="afterEffect" presetID="10" grpId="1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5" dur="20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Class="entr" nodeType="clickEffect" presetSubtype="16" presetID="23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Class="entr" nodeType="afterEffect" presetSubtype="16" presetID="23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Class="exit" nodeType="clickEffect" presetSubtype="32" presetID="23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Class="exit" nodeType="afterEffect" presetSubtype="32" presetID="23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Class="exit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Class="path" nodeType="afterEffect" presetSubtype="0" presetID="-1" grpId="2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-0.088889" origin="layout" pathEditMode="relative">
                                      <p:cBhvr>
                                        <p:cTn id="104" dur="500" fill="hold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Class="path" nodeType="withEffect" presetSubtype="0" presetID="-1" grpId="2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-0.088889" origin="layout" pathEditMode="relative">
                                      <p:cBhvr>
                                        <p:cTn id="107" dur="500" fill="hold"/>
                                        <p:tgtEl>
                                          <p:spTgt spid="1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Class="exit" nodeType="clickEffect" presetSubtype="0" presetID="1" grpId="2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Class="entr" nodeType="clickEffect" presetSubtype="16" presetID="23" grpId="2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5" fill="hold"/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Class="entr" nodeType="clickEffect" presetSubtype="0" presetID="1" grpId="2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1" fill="hold"/>
                                        <p:tgtEl>
                                          <p:spTgt spid="11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Class="entr" nodeType="withEffect" presetSubtype="0" presetID="1" grpId="2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3" fill="hold"/>
                                        <p:tgtEl>
                                          <p:spTgt spid="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Class="path" nodeType="clickEffect" presetSubtype="0" presetID="-1" grpId="2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104 -0.035242 0.030288 -0.070377 0.045550 -0.105404 C 0.060997 -0.140857 0.076525 -0.176198 0.092134 -0.211427" origin="layout" pathEditMode="relative">
                                      <p:cBhvr>
                                        <p:cTn id="127" dur="1500" fill="hold"/>
                                        <p:tgtEl>
                                          <p:spTgt spid="1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Class="exit" nodeType="afterEffect" presetID="10" grpId="2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30" dur="500" fill="hold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Class="entr" nodeType="afterEffect" presetID="10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4" fill="hold"/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5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Class="entr" nodeType="clickEffect" presetSubtype="0" presetID="1" grpId="2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1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Class="path" nodeType="clickEffect" presetSubtype="0" presetID="-1" grpId="3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381 0.142986" origin="layout" pathEditMode="relative">
                                      <p:cBhvr>
                                        <p:cTn id="143" dur="1500" fill="hold"/>
                                        <p:tgtEl>
                                          <p:spTgt spid="1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Class="emph" nodeType="withEffect" presetSubtype="0" presetID="6" grpId="3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6" dur="1500" fill="hold"/>
                                        <p:tgtEl>
                                          <p:spTgt spid="1152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"/>
                            </p:stCondLst>
                            <p:childTnLst>
                              <p:par>
                                <p:cTn id="148" presetClass="exit" nodeType="afterEffect" presetID="10" grpId="3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9" dur="500" fill="hold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Class="entr" nodeType="afterEffect" presetID="10" grpId="3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3" fill="hold"/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4" dur="50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"/>
                            </p:stCondLst>
                            <p:childTnLst>
                              <p:par>
                                <p:cTn id="156" presetClass="exit" nodeType="afterEffect" presetID="10" grpId="3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7" dur="500" fill="hold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Class="exit" nodeType="afterEffect" presetID="10" grpId="3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1" dur="500" fill="hold"/>
                                        <p:tgtEl>
                                          <p:spTgt spid="1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Class="exit" nodeType="clickEffect" presetID="10" grpId="3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6" dur="500" fill="hold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Class="exit" nodeType="afterEffect" presetID="10" grpId="3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70" dur="500" fill="hold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Class="path" nodeType="clickEffect" presetSubtype="0" presetID="-1" grpId="3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064198" origin="layout" pathEditMode="relative">
                                      <p:cBhvr>
                                        <p:cTn id="175" dur="10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Class="path" nodeType="withEffect" presetSubtype="0" presetID="-1" grpId="40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4198" origin="layout" pathEditMode="relative">
                                      <p:cBhvr>
                                        <p:cTn id="178" dur="10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Class="entr" nodeType="clickEffect" presetSubtype="0" presetID="1" grpId="4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2" fill="hold"/>
                                        <p:tgtEl>
                                          <p:spTgt spid="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54" grpId="19"/>
      <p:bldP build="whole" bldLvl="1" animBg="1" rev="0" advAuto="0" spid="1099" grpId="15"/>
      <p:bldP build="whole" bldLvl="1" animBg="1" rev="0" advAuto="0" spid="1154" grpId="21"/>
      <p:bldP build="whole" bldLvl="1" animBg="1" rev="0" advAuto="0" spid="1152" grpId="30"/>
      <p:bldP build="whole" bldLvl="1" animBg="1" rev="0" advAuto="0" spid="1152" grpId="32"/>
      <p:bldP build="whole" bldLvl="1" animBg="1" rev="0" advAuto="0" spid="1143" grpId="17"/>
      <p:bldP build="whole" bldLvl="1" animBg="1" rev="0" advAuto="0" spid="1152" grpId="33"/>
      <p:bldP build="whole" bldLvl="1" animBg="1" rev="0" advAuto="0" spid="1138" grpId="10"/>
      <p:bldP build="whole" bldLvl="1" animBg="1" rev="0" advAuto="0" spid="1138" grpId="11"/>
      <p:bldP build="whole" bldLvl="1" animBg="1" rev="0" advAuto="0" spid="1099" grpId="22"/>
      <p:bldP build="whole" bldLvl="1" animBg="1" rev="0" advAuto="0" spid="1143" grpId="25"/>
      <p:bldP build="whole" bldLvl="1" animBg="1" rev="0" advAuto="0" spid="1135" grpId="7"/>
      <p:bldP build="whole" bldLvl="1" animBg="1" rev="0" advAuto="0" spid="1135" grpId="8"/>
      <p:bldP build="whole" bldLvl="1" animBg="1" rev="0" advAuto="0" spid="1122" grpId="35"/>
      <p:bldP build="whole" bldLvl="1" animBg="1" rev="0" advAuto="0" spid="1132" grpId="9"/>
      <p:bldP build="whole" bldLvl="1" animBg="1" rev="0" advAuto="0" spid="1131" grpId="34"/>
      <p:bldP build="whole" bldLvl="1" animBg="1" rev="0" advAuto="0" spid="1125" grpId="36"/>
      <p:bldP build="whole" bldLvl="1" animBg="1" rev="0" advAuto="0" spid="1139" grpId="13"/>
      <p:bldP build="whole" bldLvl="1" animBg="1" rev="0" advAuto="0" spid="1141" grpId="14"/>
      <p:bldP build="whole" bldLvl="1" animBg="1" rev="0" advAuto="0" spid="1138" grpId="37"/>
      <p:bldP build="whole" bldLvl="1" animBg="1" rev="0" advAuto="0" spid="1092" grpId="2"/>
      <p:bldP build="whole" bldLvl="1" animBg="1" rev="0" advAuto="0" spid="1146" grpId="26"/>
      <p:bldP build="whole" bldLvl="1" animBg="1" rev="0" advAuto="0" spid="1146" grpId="29"/>
      <p:bldP build="whole" bldLvl="1" animBg="1" rev="0" advAuto="0" spid="1135" grpId="38"/>
      <p:bldP build="whole" bldLvl="1" animBg="1" rev="0" advAuto="0" spid="1142" grpId="16"/>
      <p:bldP build="whole" bldLvl="1" animBg="1" rev="0" advAuto="0" spid="1153" grpId="18"/>
      <p:bldP build="whole" bldLvl="1" animBg="1" rev="0" advAuto="0" spid="1153" grpId="20"/>
      <p:bldP build="whole" bldLvl="1" animBg="1" rev="0" advAuto="0" spid="1122" grpId="3"/>
      <p:bldP build="p" bldLvl="5" animBg="1" rev="0" advAuto="0" spid="1147" grpId="27"/>
      <p:bldP build="whole" bldLvl="1" animBg="1" rev="0" advAuto="0" spid="1157" grpId="1"/>
      <p:bldP build="whole" bldLvl="1" animBg="1" rev="0" advAuto="0" spid="1167" grpId="41"/>
      <p:bldP build="whole" bldLvl="1" animBg="1" rev="0" advAuto="0" spid="1140" grpId="12"/>
      <p:bldP build="whole" bldLvl="1" animBg="1" rev="0" advAuto="0" spid="1125" grpId="4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1169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0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1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2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3" name="Linea"/>
            <p:cNvSpPr/>
            <p:nvPr/>
          </p:nvSpPr>
          <p:spPr>
            <a:xfrm flipV="1">
              <a:off x="27877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4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175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176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180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17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181" name="git merge feature1"/>
          <p:cNvSpPr txBox="1"/>
          <p:nvPr/>
        </p:nvSpPr>
        <p:spPr>
          <a:xfrm>
            <a:off x="1807719" y="1581744"/>
            <a:ext cx="276433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merge feature1</a:t>
            </a:r>
          </a:p>
        </p:txBody>
      </p:sp>
      <p:sp>
        <p:nvSpPr>
          <p:cNvPr id="1182" name="10) Eliminiamo il branch (oppure no?)"/>
          <p:cNvSpPr txBox="1"/>
          <p:nvPr/>
        </p:nvSpPr>
        <p:spPr>
          <a:xfrm>
            <a:off x="3152460" y="63632"/>
            <a:ext cx="2839081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10) Eliminiamo il branch (oppure no?)</a:t>
            </a:r>
          </a:p>
        </p:txBody>
      </p:sp>
      <p:grpSp>
        <p:nvGrpSpPr>
          <p:cNvPr id="1187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18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8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84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18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92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19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8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89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19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97" name="Gruppo"/>
          <p:cNvGrpSpPr/>
          <p:nvPr/>
        </p:nvGrpSpPr>
        <p:grpSpPr>
          <a:xfrm>
            <a:off x="6268874" y="2843774"/>
            <a:ext cx="662620" cy="365649"/>
            <a:chOff x="0" y="0"/>
            <a:chExt cx="662618" cy="365648"/>
          </a:xfrm>
        </p:grpSpPr>
        <p:grpSp>
          <p:nvGrpSpPr>
            <p:cNvPr id="1195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193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94" name="8783136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8783136</a:t>
                </a:r>
              </a:p>
            </p:txBody>
          </p:sp>
        </p:grpSp>
        <p:sp>
          <p:nvSpPr>
            <p:cNvPr id="1196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02" name="Gruppo"/>
          <p:cNvGrpSpPr/>
          <p:nvPr/>
        </p:nvGrpSpPr>
        <p:grpSpPr>
          <a:xfrm>
            <a:off x="6346550" y="2504347"/>
            <a:ext cx="597644" cy="353062"/>
            <a:chOff x="0" y="0"/>
            <a:chExt cx="597642" cy="353060"/>
          </a:xfrm>
        </p:grpSpPr>
        <p:grpSp>
          <p:nvGrpSpPr>
            <p:cNvPr id="120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19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99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120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07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20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20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04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20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13" name="Gruppo"/>
          <p:cNvGrpSpPr/>
          <p:nvPr/>
        </p:nvGrpSpPr>
        <p:grpSpPr>
          <a:xfrm>
            <a:off x="5706064" y="2173950"/>
            <a:ext cx="675942" cy="353061"/>
            <a:chOff x="0" y="0"/>
            <a:chExt cx="675940" cy="353060"/>
          </a:xfrm>
        </p:grpSpPr>
        <p:grpSp>
          <p:nvGrpSpPr>
            <p:cNvPr id="121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20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09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121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12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214" name="Auto-merging model.pas…"/>
          <p:cNvSpPr txBox="1"/>
          <p:nvPr/>
        </p:nvSpPr>
        <p:spPr>
          <a:xfrm>
            <a:off x="1807719" y="1686723"/>
            <a:ext cx="2764337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Auto-merging model.pas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CONFLICT (content): Merge conflict in model.pas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Automatic merge failed; fix conflicts and then commit the result.</a:t>
            </a:r>
          </a:p>
        </p:txBody>
      </p:sp>
      <p:sp>
        <p:nvSpPr>
          <p:cNvPr id="1215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216" name="TNewCliente = class……"/>
          <p:cNvSpPr txBox="1"/>
          <p:nvPr/>
        </p:nvSpPr>
        <p:spPr>
          <a:xfrm>
            <a:off x="3543300" y="2736915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sp>
        <p:nvSpPr>
          <p:cNvPr id="1217" name="git add model.pas…"/>
          <p:cNvSpPr txBox="1"/>
          <p:nvPr/>
        </p:nvSpPr>
        <p:spPr>
          <a:xfrm>
            <a:off x="1807719" y="2137120"/>
            <a:ext cx="276433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model.pas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“feature1 merged on master”</a:t>
            </a:r>
          </a:p>
        </p:txBody>
      </p:sp>
      <p:grpSp>
        <p:nvGrpSpPr>
          <p:cNvPr id="1220" name="Gruppo"/>
          <p:cNvGrpSpPr/>
          <p:nvPr/>
        </p:nvGrpSpPr>
        <p:grpSpPr>
          <a:xfrm>
            <a:off x="5312536" y="2163626"/>
            <a:ext cx="196908" cy="193863"/>
            <a:chOff x="0" y="0"/>
            <a:chExt cx="196907" cy="193862"/>
          </a:xfrm>
        </p:grpSpPr>
        <p:sp>
          <p:nvSpPr>
            <p:cNvPr id="1218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9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223" name="Gruppo"/>
          <p:cNvGrpSpPr/>
          <p:nvPr/>
        </p:nvGrpSpPr>
        <p:grpSpPr>
          <a:xfrm>
            <a:off x="5485001" y="2163626"/>
            <a:ext cx="214231" cy="193863"/>
            <a:chOff x="0" y="0"/>
            <a:chExt cx="214230" cy="193862"/>
          </a:xfrm>
        </p:grpSpPr>
        <p:sp>
          <p:nvSpPr>
            <p:cNvPr id="1221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2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226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224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5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1229" name="Gruppo"/>
          <p:cNvGrpSpPr/>
          <p:nvPr/>
        </p:nvGrpSpPr>
        <p:grpSpPr>
          <a:xfrm>
            <a:off x="6349669" y="2023310"/>
            <a:ext cx="1270001" cy="1270001"/>
            <a:chOff x="0" y="0"/>
            <a:chExt cx="1270000" cy="1270000"/>
          </a:xfrm>
        </p:grpSpPr>
        <p:sp>
          <p:nvSpPr>
            <p:cNvPr id="1227" name="Ci serve ancora?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i="1" sz="800">
                  <a:solidFill>
                    <a:srgbClr val="FF2600"/>
                  </a:solidFill>
                </a:defRPr>
              </a:lvl1pPr>
            </a:lstStyle>
            <a:p>
              <a:pPr/>
              <a:r>
                <a:t>Ci serve ancora?</a:t>
              </a:r>
            </a:p>
          </p:txBody>
        </p:sp>
        <p:sp>
          <p:nvSpPr>
            <p:cNvPr id="1228" name="Didascalia"/>
            <p:cNvSpPr/>
            <p:nvPr/>
          </p:nvSpPr>
          <p:spPr>
            <a:xfrm>
              <a:off x="9926" y="9812"/>
              <a:ext cx="852489" cy="4583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4" y="0"/>
                  </a:moveTo>
                  <a:cubicBezTo>
                    <a:pt x="326" y="0"/>
                    <a:pt x="0" y="605"/>
                    <a:pt x="0" y="1346"/>
                  </a:cubicBezTo>
                  <a:lnTo>
                    <a:pt x="0" y="7892"/>
                  </a:lnTo>
                  <a:cubicBezTo>
                    <a:pt x="0" y="8633"/>
                    <a:pt x="326" y="9238"/>
                    <a:pt x="724" y="9238"/>
                  </a:cubicBezTo>
                  <a:lnTo>
                    <a:pt x="16964" y="9238"/>
                  </a:lnTo>
                  <a:lnTo>
                    <a:pt x="17799" y="21600"/>
                  </a:lnTo>
                  <a:lnTo>
                    <a:pt x="18634" y="9238"/>
                  </a:lnTo>
                  <a:lnTo>
                    <a:pt x="20876" y="9238"/>
                  </a:lnTo>
                  <a:cubicBezTo>
                    <a:pt x="21274" y="9238"/>
                    <a:pt x="21600" y="8633"/>
                    <a:pt x="21600" y="7892"/>
                  </a:cubicBezTo>
                  <a:lnTo>
                    <a:pt x="21600" y="1346"/>
                  </a:lnTo>
                  <a:cubicBezTo>
                    <a:pt x="21600" y="605"/>
                    <a:pt x="21274" y="0"/>
                    <a:pt x="20876" y="0"/>
                  </a:cubicBezTo>
                  <a:lnTo>
                    <a:pt x="724" y="0"/>
                  </a:lnTo>
                  <a:close/>
                </a:path>
              </a:pathLst>
            </a:custGeom>
            <a:noFill/>
            <a:ln w="12700" cap="flat">
              <a:solidFill>
                <a:srgbClr val="FF0A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232" name="Gruppo"/>
          <p:cNvGrpSpPr/>
          <p:nvPr/>
        </p:nvGrpSpPr>
        <p:grpSpPr>
          <a:xfrm>
            <a:off x="6346550" y="2183969"/>
            <a:ext cx="597644" cy="333023"/>
            <a:chOff x="0" y="0"/>
            <a:chExt cx="597642" cy="333021"/>
          </a:xfrm>
        </p:grpSpPr>
        <p:sp>
          <p:nvSpPr>
            <p:cNvPr id="1230" name="Gruppo"/>
            <p:cNvSpPr/>
            <p:nvPr/>
          </p:nvSpPr>
          <p:spPr>
            <a:xfrm>
              <a:off x="0" y="0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31" name="Linea"/>
            <p:cNvSpPr/>
            <p:nvPr/>
          </p:nvSpPr>
          <p:spPr>
            <a:xfrm flipH="1">
              <a:off x="298821" y="167348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35" name="Gruppo"/>
          <p:cNvGrpSpPr/>
          <p:nvPr/>
        </p:nvGrpSpPr>
        <p:grpSpPr>
          <a:xfrm>
            <a:off x="6346550" y="1843034"/>
            <a:ext cx="597644" cy="333023"/>
            <a:chOff x="0" y="0"/>
            <a:chExt cx="597642" cy="333021"/>
          </a:xfrm>
        </p:grpSpPr>
        <p:sp>
          <p:nvSpPr>
            <p:cNvPr id="1233" name="Gruppo"/>
            <p:cNvSpPr/>
            <p:nvPr/>
          </p:nvSpPr>
          <p:spPr>
            <a:xfrm>
              <a:off x="0" y="0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34" name="Linea"/>
            <p:cNvSpPr/>
            <p:nvPr/>
          </p:nvSpPr>
          <p:spPr>
            <a:xfrm flipH="1">
              <a:off x="298821" y="167348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236" name="Gruppo"/>
          <p:cNvSpPr/>
          <p:nvPr/>
        </p:nvSpPr>
        <p:spPr>
          <a:xfrm flipH="1">
            <a:off x="6645371" y="1415230"/>
            <a:ext cx="1" cy="425015"/>
          </a:xfrm>
          <a:prstGeom prst="line">
            <a:avLst/>
          </a:prstGeom>
          <a:ln>
            <a:solidFill>
              <a:srgbClr val="8F6A29"/>
            </a:solidFill>
            <a:custDash>
              <a:ds d="200000" sp="200000"/>
            </a:custDash>
            <a:miter lim="400000"/>
            <a:tailEnd type="triangle"/>
          </a:ln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grpSp>
        <p:nvGrpSpPr>
          <p:cNvPr id="1239" name="Gruppo"/>
          <p:cNvGrpSpPr/>
          <p:nvPr/>
        </p:nvGrpSpPr>
        <p:grpSpPr>
          <a:xfrm>
            <a:off x="6687264" y="1406542"/>
            <a:ext cx="136578" cy="310021"/>
            <a:chOff x="0" y="0"/>
            <a:chExt cx="136576" cy="310020"/>
          </a:xfrm>
        </p:grpSpPr>
        <p:sp>
          <p:nvSpPr>
            <p:cNvPr id="1237" name="Linea"/>
            <p:cNvSpPr/>
            <p:nvPr/>
          </p:nvSpPr>
          <p:spPr>
            <a:xfrm flipH="1">
              <a:off x="0" y="173486"/>
              <a:ext cx="136534" cy="13653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38" name="Linea"/>
            <p:cNvSpPr/>
            <p:nvPr/>
          </p:nvSpPr>
          <p:spPr>
            <a:xfrm flipH="1">
              <a:off x="136576" y="0"/>
              <a:ext cx="1" cy="180341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42" name="Gruppo"/>
          <p:cNvGrpSpPr/>
          <p:nvPr/>
        </p:nvGrpSpPr>
        <p:grpSpPr>
          <a:xfrm>
            <a:off x="6466902" y="1410411"/>
            <a:ext cx="138049" cy="204063"/>
            <a:chOff x="0" y="0"/>
            <a:chExt cx="138048" cy="204061"/>
          </a:xfrm>
        </p:grpSpPr>
        <p:sp>
          <p:nvSpPr>
            <p:cNvPr id="1240" name="Linea"/>
            <p:cNvSpPr/>
            <p:nvPr/>
          </p:nvSpPr>
          <p:spPr>
            <a:xfrm>
              <a:off x="1514" y="67528"/>
              <a:ext cx="136535" cy="13653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41" name="Linea"/>
            <p:cNvSpPr/>
            <p:nvPr/>
          </p:nvSpPr>
          <p:spPr>
            <a:xfrm flipH="1">
              <a:off x="-1" y="0"/>
              <a:ext cx="2" cy="7100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243" name="Gruppo"/>
          <p:cNvSpPr/>
          <p:nvPr/>
        </p:nvSpPr>
        <p:spPr>
          <a:xfrm>
            <a:off x="6566434" y="1680964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4" name="Gruppo"/>
          <p:cNvSpPr/>
          <p:nvPr/>
        </p:nvSpPr>
        <p:spPr>
          <a:xfrm>
            <a:off x="6566434" y="1575293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5" name="Gruppo"/>
          <p:cNvSpPr/>
          <p:nvPr/>
        </p:nvSpPr>
        <p:spPr>
          <a:xfrm>
            <a:off x="6756934" y="1575293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6" name="Gruppo"/>
          <p:cNvSpPr/>
          <p:nvPr/>
        </p:nvSpPr>
        <p:spPr>
          <a:xfrm>
            <a:off x="6375934" y="1473693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7" name="Gruppo"/>
          <p:cNvSpPr/>
          <p:nvPr/>
        </p:nvSpPr>
        <p:spPr>
          <a:xfrm>
            <a:off x="6566434" y="1473693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8" name="Gruppo"/>
          <p:cNvSpPr/>
          <p:nvPr/>
        </p:nvSpPr>
        <p:spPr>
          <a:xfrm>
            <a:off x="6756934" y="1473693"/>
            <a:ext cx="157876" cy="45401"/>
          </a:xfrm>
          <a:prstGeom prst="roundRect">
            <a:avLst>
              <a:gd name="adj" fmla="val 50000"/>
            </a:avLst>
          </a:prstGeom>
          <a:solidFill>
            <a:srgbClr val="FFE2AB"/>
          </a:solidFill>
          <a:ln w="12700">
            <a:solidFill>
              <a:srgbClr val="B28331"/>
            </a:solidFill>
            <a:custDash>
              <a:ds d="200000" sp="200000"/>
            </a:custDash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249" name="git branch -D feature1"/>
          <p:cNvSpPr txBox="1"/>
          <p:nvPr/>
        </p:nvSpPr>
        <p:spPr>
          <a:xfrm>
            <a:off x="1807719" y="2379521"/>
            <a:ext cx="276433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branch -D feature1</a:t>
            </a:r>
          </a:p>
        </p:txBody>
      </p:sp>
      <p:grpSp>
        <p:nvGrpSpPr>
          <p:cNvPr id="1252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250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251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253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0" advTm="0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35" grpId="1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xit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1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Class="entr" nodeType="afterEffect" presetSubtype="1" presetID="2" grpId="5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Class="entr" nodeType="afterEffect" presetSubtype="1" presetID="2" grpId="6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Class="entr" nodeType="afterEffect" presetSubtype="1" presetID="2" grpId="7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00"/>
                            </p:stCondLst>
                            <p:childTnLst>
                              <p:par>
                                <p:cTn id="37" presetClass="entr" nodeType="afterEffect" presetSubtype="1" presetID="2" grpId="8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00"/>
                            </p:stCondLst>
                            <p:childTnLst>
                              <p:par>
                                <p:cTn id="42" presetClass="entr" nodeType="afterEffect" presetSubtype="1" presetID="2" grpId="9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Class="entr" nodeType="afterEffect" presetSubtype="1" presetID="2" grpId="10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600"/>
                            </p:stCondLst>
                            <p:childTnLst>
                              <p:par>
                                <p:cTn id="52" presetClass="entr" nodeType="afterEffect" presetSubtype="1" presetID="2" grpId="11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00"/>
                            </p:stCondLst>
                            <p:childTnLst>
                              <p:par>
                                <p:cTn id="57" presetClass="entr" nodeType="afterEffect" presetSubtype="1" presetID="2" grpId="12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00"/>
                            </p:stCondLst>
                            <p:childTnLst>
                              <p:par>
                                <p:cTn id="62" presetClass="entr" nodeType="afterEffect" presetSubtype="1" presetID="2" grpId="13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900"/>
                            </p:stCondLst>
                            <p:childTnLst>
                              <p:par>
                                <p:cTn id="67" presetClass="entr" nodeType="afterEffect" presetSubtype="1" presetID="2" grpId="14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click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Class="exit" nodeType="afterEffect" presetSubtype="0" presetID="1" grpId="16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"/>
                            </p:stCondLst>
                            <p:childTnLst>
                              <p:par>
                                <p:cTn id="79" presetClass="exit" nodeType="afterEffect" presetSubtype="0" presetID="1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"/>
                            </p:stCondLst>
                            <p:childTnLst>
                              <p:par>
                                <p:cTn id="82" presetClass="exit" nodeType="after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"/>
                            </p:stCondLst>
                            <p:childTnLst>
                              <p:par>
                                <p:cTn id="85" presetClass="exit" nodeType="afterEffect" presetSubtype="0" presetID="1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"/>
                            </p:stCondLst>
                            <p:childTnLst>
                              <p:par>
                                <p:cTn id="88" presetClass="exit" nodeType="afterEffect" presetSubtype="0" presetID="1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"/>
                            </p:stCondLst>
                            <p:childTnLst>
                              <p:par>
                                <p:cTn id="91" presetClass="exit" nodeType="afterEffect" presetSubtype="0" presetID="1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"/>
                            </p:stCondLst>
                            <p:childTnLst>
                              <p:par>
                                <p:cTn id="94" presetClass="exit" nodeType="afterEffect" presetSubtype="0" presetID="1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"/>
                            </p:stCondLst>
                            <p:childTnLst>
                              <p:par>
                                <p:cTn id="97" presetClass="exit" nodeType="afterEffect" presetSubtype="0" presetID="1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"/>
                            </p:stCondLst>
                            <p:childTnLst>
                              <p:par>
                                <p:cTn id="100" presetClass="exit" nodeType="afterEffect" presetSubtype="0" presetID="1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"/>
                            </p:stCondLst>
                            <p:childTnLst>
                              <p:par>
                                <p:cTn id="103" presetClass="exit" nodeType="afterEffect" presetSubtype="0" presetID="1" grpId="2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Class="entr" nodeType="clickEffect" presetSubtype="0" presetID="1" grpId="2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8" fill="hold"/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Class="emph" nodeType="clickEffect" presetSubtype="0" presetID="35" grpId="27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Class="emph" nodeType="afterEffect" presetSubtype="0" presetID="32" grpId="28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15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16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17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18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19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"/>
                            </p:stCondLst>
                            <p:childTnLst>
                              <p:par>
                                <p:cTn id="121" presetClass="exit" nodeType="afterEffect" presetSubtype="0" presetID="1" grpId="2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Class="entr" nodeType="clickEffect" presetSubtype="0" presetID="1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6" fill="hold"/>
                                        <p:tgtEl>
                                          <p:spTgt spid="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44" grpId="11"/>
      <p:bldP build="whole" bldLvl="1" animBg="1" rev="0" advAuto="0" spid="1243" grpId="9"/>
      <p:bldP build="whole" bldLvl="1" animBg="1" rev="0" advAuto="0" spid="1242" grpId="8"/>
      <p:bldP build="whole" bldLvl="1" animBg="1" rev="0" advAuto="0" spid="1245" grpId="18"/>
      <p:bldP build="whole" bldLvl="1" animBg="1" rev="0" advAuto="0" spid="1246" grpId="22"/>
      <p:bldP build="whole" bldLvl="1" animBg="1" rev="0" advAuto="0" spid="1239" grpId="24"/>
      <p:bldP build="whole" bldLvl="1" animBg="1" rev="0" advAuto="0" spid="1244" grpId="19"/>
      <p:bldP build="whole" bldLvl="1" animBg="1" rev="0" advAuto="0" spid="1235" grpId="5"/>
      <p:bldP build="whole" bldLvl="1" animBg="1" rev="0" advAuto="0" spid="1243" grpId="17"/>
      <p:bldP build="whole" bldLvl="1" animBg="1" rev="0" advAuto="0" spid="1226" grpId="27"/>
      <p:bldP build="whole" bldLvl="1" animBg="1" rev="0" advAuto="0" spid="1226" grpId="28"/>
      <p:bldP build="whole" bldLvl="1" animBg="1" rev="0" advAuto="0" spid="1226" grpId="29"/>
      <p:bldP build="whole" bldLvl="1" animBg="1" rev="0" advAuto="0" spid="1232" grpId="4"/>
      <p:bldP build="whole" bldLvl="1" animBg="1" rev="0" advAuto="0" spid="1236" grpId="6"/>
      <p:bldP build="whole" bldLvl="1" animBg="1" rev="0" advAuto="0" spid="1235" grpId="16"/>
      <p:bldP build="whole" bldLvl="1" animBg="1" rev="0" advAuto="0" spid="1242" grpId="23"/>
      <p:bldP build="whole" bldLvl="1" animBg="1" rev="0" advAuto="0" spid="1226" grpId="1"/>
      <p:bldP build="whole" bldLvl="1" animBg="1" rev="0" advAuto="0" spid="1248" grpId="12"/>
      <p:bldP build="whole" bldLvl="1" animBg="1" rev="0" advAuto="0" spid="1229" grpId="2"/>
      <p:bldP build="whole" bldLvl="1" animBg="1" rev="0" advAuto="0" spid="1229" grpId="3"/>
      <p:bldP build="whole" bldLvl="1" animBg="1" rev="0" advAuto="0" spid="1232" grpId="15"/>
      <p:bldP build="whole" bldLvl="1" animBg="1" rev="0" advAuto="0" spid="1239" grpId="7"/>
      <p:bldP build="whole" bldLvl="1" animBg="1" rev="0" advAuto="0" spid="1247" grpId="13"/>
      <p:bldP build="whole" bldLvl="1" animBg="1" rev="0" advAuto="0" spid="1253" grpId="30"/>
      <p:bldP build="whole" bldLvl="1" animBg="1" rev="0" advAuto="0" spid="1248" grpId="20"/>
      <p:bldP build="whole" bldLvl="1" animBg="1" rev="0" advAuto="0" spid="1245" grpId="10"/>
      <p:bldP build="whole" bldLvl="1" animBg="1" rev="0" advAuto="0" spid="1246" grpId="14"/>
      <p:bldP build="whole" bldLvl="1" animBg="1" rev="0" advAuto="0" spid="1236" grpId="25"/>
      <p:bldP build="whole" bldLvl="1" animBg="1" rev="0" advAuto="0" spid="1247" grpId="21"/>
      <p:bldP build="whole" bldLvl="1" animBg="1" rev="0" advAuto="0" spid="1249" grpId="26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2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1255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56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7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8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26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26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265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26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6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266" name="git branch -D feature1"/>
          <p:cNvSpPr txBox="1"/>
          <p:nvPr/>
        </p:nvSpPr>
        <p:spPr>
          <a:xfrm>
            <a:off x="1807719" y="1581744"/>
            <a:ext cx="12778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branch -D feature1</a:t>
            </a:r>
          </a:p>
        </p:txBody>
      </p:sp>
      <p:sp>
        <p:nvSpPr>
          <p:cNvPr id="1267" name="11) Se branch il viene eliminato prima del merge…"/>
          <p:cNvSpPr txBox="1"/>
          <p:nvPr/>
        </p:nvSpPr>
        <p:spPr>
          <a:xfrm>
            <a:off x="2779385" y="63632"/>
            <a:ext cx="3585230" cy="684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11) Se branch il viene eliminato prima del merge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reflog command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git branch NewBranchName SHA1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git checkout -b NewBranchName SHA1 </a:t>
            </a:r>
          </a:p>
        </p:txBody>
      </p:sp>
      <p:grpSp>
        <p:nvGrpSpPr>
          <p:cNvPr id="1272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27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26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69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27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77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27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27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74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27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88" name="Gruppo"/>
          <p:cNvGrpSpPr/>
          <p:nvPr/>
        </p:nvGrpSpPr>
        <p:grpSpPr>
          <a:xfrm>
            <a:off x="6268874" y="2504347"/>
            <a:ext cx="675320" cy="705076"/>
            <a:chOff x="0" y="0"/>
            <a:chExt cx="675318" cy="705075"/>
          </a:xfrm>
        </p:grpSpPr>
        <p:grpSp>
          <p:nvGrpSpPr>
            <p:cNvPr id="1282" name="Gruppo"/>
            <p:cNvGrpSpPr/>
            <p:nvPr/>
          </p:nvGrpSpPr>
          <p:grpSpPr>
            <a:xfrm>
              <a:off x="0" y="339426"/>
              <a:ext cx="662619" cy="365650"/>
              <a:chOff x="0" y="0"/>
              <a:chExt cx="662618" cy="365648"/>
            </a:xfrm>
          </p:grpSpPr>
          <p:grpSp>
            <p:nvGrpSpPr>
              <p:cNvPr id="1280" name="Gruppo"/>
              <p:cNvGrpSpPr/>
              <p:nvPr/>
            </p:nvGrpSpPr>
            <p:grpSpPr>
              <a:xfrm>
                <a:off x="88353" y="0"/>
                <a:ext cx="574266" cy="203653"/>
                <a:chOff x="0" y="0"/>
                <a:chExt cx="574265" cy="203652"/>
              </a:xfrm>
            </p:grpSpPr>
            <p:sp>
              <p:nvSpPr>
                <p:cNvPr id="1278" name="Rettangolo arrotondato"/>
                <p:cNvSpPr/>
                <p:nvPr/>
              </p:nvSpPr>
              <p:spPr>
                <a:xfrm>
                  <a:off x="0" y="19254"/>
                  <a:ext cx="574266" cy="165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79" name="8783136"/>
                <p:cNvSpPr txBox="1"/>
                <p:nvPr/>
              </p:nvSpPr>
              <p:spPr>
                <a:xfrm>
                  <a:off x="21088" y="0"/>
                  <a:ext cx="532089" cy="2036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8783136</a:t>
                  </a:r>
                </a:p>
              </p:txBody>
            </p:sp>
          </p:grpSp>
          <p:sp>
            <p:nvSpPr>
              <p:cNvPr id="1281" name="Linea"/>
              <p:cNvSpPr/>
              <p:nvPr/>
            </p:nvSpPr>
            <p:spPr>
              <a:xfrm flipH="1">
                <a:off x="0" y="188684"/>
                <a:ext cx="176965" cy="176965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287" name="Gruppo"/>
            <p:cNvGrpSpPr/>
            <p:nvPr/>
          </p:nvGrpSpPr>
          <p:grpSpPr>
            <a:xfrm>
              <a:off x="77676" y="0"/>
              <a:ext cx="597643" cy="353061"/>
              <a:chOff x="0" y="0"/>
              <a:chExt cx="597642" cy="353060"/>
            </a:xfrm>
          </p:grpSpPr>
          <p:grpSp>
            <p:nvGrpSpPr>
              <p:cNvPr id="1285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283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284" name="2f57bh6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2f57bh6</a:t>
                  </a:r>
                </a:p>
              </p:txBody>
            </p:sp>
          </p:grpSp>
          <p:sp>
            <p:nvSpPr>
              <p:cNvPr id="1286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293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29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28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90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29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296" name="Gruppo"/>
          <p:cNvGrpSpPr/>
          <p:nvPr/>
        </p:nvGrpSpPr>
        <p:grpSpPr>
          <a:xfrm>
            <a:off x="5312536" y="2493826"/>
            <a:ext cx="196908" cy="193863"/>
            <a:chOff x="0" y="0"/>
            <a:chExt cx="196907" cy="193862"/>
          </a:xfrm>
        </p:grpSpPr>
        <p:sp>
          <p:nvSpPr>
            <p:cNvPr id="1294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95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299" name="Gruppo"/>
          <p:cNvGrpSpPr/>
          <p:nvPr/>
        </p:nvGrpSpPr>
        <p:grpSpPr>
          <a:xfrm>
            <a:off x="5485001" y="2493826"/>
            <a:ext cx="214231" cy="193863"/>
            <a:chOff x="0" y="0"/>
            <a:chExt cx="214230" cy="193862"/>
          </a:xfrm>
        </p:grpSpPr>
        <p:sp>
          <p:nvSpPr>
            <p:cNvPr id="1297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98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302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300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1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1313" name="Gruppo"/>
          <p:cNvGrpSpPr/>
          <p:nvPr/>
        </p:nvGrpSpPr>
        <p:grpSpPr>
          <a:xfrm>
            <a:off x="6264138" y="2503357"/>
            <a:ext cx="675320" cy="705076"/>
            <a:chOff x="0" y="0"/>
            <a:chExt cx="675318" cy="705075"/>
          </a:xfrm>
        </p:grpSpPr>
        <p:grpSp>
          <p:nvGrpSpPr>
            <p:cNvPr id="1307" name="Gruppo"/>
            <p:cNvGrpSpPr/>
            <p:nvPr/>
          </p:nvGrpSpPr>
          <p:grpSpPr>
            <a:xfrm>
              <a:off x="0" y="339426"/>
              <a:ext cx="662619" cy="365650"/>
              <a:chOff x="0" y="0"/>
              <a:chExt cx="662618" cy="365648"/>
            </a:xfrm>
          </p:grpSpPr>
          <p:grpSp>
            <p:nvGrpSpPr>
              <p:cNvPr id="1305" name="Gruppo"/>
              <p:cNvGrpSpPr/>
              <p:nvPr/>
            </p:nvGrpSpPr>
            <p:grpSpPr>
              <a:xfrm>
                <a:off x="88353" y="0"/>
                <a:ext cx="574266" cy="203653"/>
                <a:chOff x="0" y="0"/>
                <a:chExt cx="574265" cy="203652"/>
              </a:xfrm>
            </p:grpSpPr>
            <p:sp>
              <p:nvSpPr>
                <p:cNvPr id="1303" name="Rettangolo arrotondato"/>
                <p:cNvSpPr/>
                <p:nvPr/>
              </p:nvSpPr>
              <p:spPr>
                <a:xfrm>
                  <a:off x="0" y="19254"/>
                  <a:ext cx="574266" cy="165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>
                    <a:alpha val="50000"/>
                  </a:srgbClr>
                </a:solidFill>
                <a:ln w="12700" cap="flat">
                  <a:solidFill>
                    <a:srgbClr val="B28331">
                      <a:alpha val="50000"/>
                    </a:srgbClr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4" name="8783136"/>
                <p:cNvSpPr txBox="1"/>
                <p:nvPr/>
              </p:nvSpPr>
              <p:spPr>
                <a:xfrm>
                  <a:off x="21088" y="0"/>
                  <a:ext cx="532089" cy="2036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000000">
                          <a:alpha val="50000"/>
                        </a:srgbClr>
                      </a:solidFill>
                    </a:defRPr>
                  </a:lvl1pPr>
                </a:lstStyle>
                <a:p>
                  <a:pPr/>
                  <a:r>
                    <a:t>8783136</a:t>
                  </a:r>
                </a:p>
              </p:txBody>
            </p:sp>
          </p:grpSp>
          <p:sp>
            <p:nvSpPr>
              <p:cNvPr id="1306" name="Linea"/>
              <p:cNvSpPr/>
              <p:nvPr/>
            </p:nvSpPr>
            <p:spPr>
              <a:xfrm flipH="1">
                <a:off x="0" y="188684"/>
                <a:ext cx="176965" cy="176965"/>
              </a:xfrm>
              <a:prstGeom prst="line">
                <a:avLst/>
              </a:prstGeom>
              <a:noFill/>
              <a:ln w="9525" cap="flat">
                <a:solidFill>
                  <a:srgbClr val="8F6A29">
                    <a:alpha val="50000"/>
                  </a:srgb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312" name="Gruppo"/>
            <p:cNvGrpSpPr/>
            <p:nvPr/>
          </p:nvGrpSpPr>
          <p:grpSpPr>
            <a:xfrm>
              <a:off x="77676" y="0"/>
              <a:ext cx="597643" cy="353061"/>
              <a:chOff x="0" y="0"/>
              <a:chExt cx="597642" cy="353060"/>
            </a:xfrm>
          </p:grpSpPr>
          <p:grpSp>
            <p:nvGrpSpPr>
              <p:cNvPr id="131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30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>
                    <a:alpha val="50000"/>
                  </a:srgbClr>
                </a:solidFill>
                <a:ln w="12700" cap="flat">
                  <a:solidFill>
                    <a:srgbClr val="B28331">
                      <a:alpha val="50000"/>
                    </a:srgbClr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09" name="2f57bh6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000000">
                          <a:alpha val="50599"/>
                        </a:srgbClr>
                      </a:solidFill>
                    </a:defRPr>
                  </a:lvl1pPr>
                </a:lstStyle>
                <a:p>
                  <a:pPr/>
                  <a:r>
                    <a:t>2f57bh6</a:t>
                  </a:r>
                </a:p>
              </p:txBody>
            </p:sp>
          </p:grpSp>
          <p:sp>
            <p:nvSpPr>
              <p:cNvPr id="131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>
                    <a:alpha val="50000"/>
                  </a:srgb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314" name="fa526e1 HEAD@{0}: checkout: moving from branch feature1 to master…"/>
          <p:cNvSpPr txBox="1"/>
          <p:nvPr/>
        </p:nvSpPr>
        <p:spPr>
          <a:xfrm>
            <a:off x="1807719" y="1852232"/>
            <a:ext cx="3571805" cy="640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fa526e1 HEAD@{0}: checkout: moving from branch feature1 to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2f57bh6 HEAD@{1}: commit: visualizzazione età cli…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8783136 HEAD@{2}: commit: aggiunto proprietà Age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E0e5ae3 HEAD@{4}: checkout: moving from branch master to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</p:txBody>
      </p:sp>
      <p:sp>
        <p:nvSpPr>
          <p:cNvPr id="1315" name="git branch oldfeature1 HEAD@{1}"/>
          <p:cNvSpPr txBox="1"/>
          <p:nvPr/>
        </p:nvSpPr>
        <p:spPr>
          <a:xfrm>
            <a:off x="1807719" y="2406650"/>
            <a:ext cx="1757950" cy="193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branch oldfeature1 HEAD@{1}</a:t>
            </a:r>
          </a:p>
        </p:txBody>
      </p:sp>
      <p:sp>
        <p:nvSpPr>
          <p:cNvPr id="1316" name="git reflog"/>
          <p:cNvSpPr txBox="1"/>
          <p:nvPr/>
        </p:nvSpPr>
        <p:spPr>
          <a:xfrm>
            <a:off x="1810733" y="1693332"/>
            <a:ext cx="63762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reflog</a:t>
            </a:r>
          </a:p>
        </p:txBody>
      </p:sp>
      <p:sp>
        <p:nvSpPr>
          <p:cNvPr id="1317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318" name="TNewCliente = class……"/>
          <p:cNvSpPr txBox="1"/>
          <p:nvPr/>
        </p:nvSpPr>
        <p:spPr>
          <a:xfrm>
            <a:off x="3543300" y="2736915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grpSp>
        <p:nvGrpSpPr>
          <p:cNvPr id="1321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319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320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322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3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mph" nodeType="clickEffect" presetSubtype="0" presetID="35" grpId="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2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5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6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7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8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9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Class="exit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Class="exit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1" dur="500" fill="hold"/>
                                        <p:tgtEl>
                                          <p:spTgt spid="1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3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Class="entr" nodeType="withEffect" presetSubtype="0" presetID="1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Class="entr" nodeType="withEffect" presetSubtype="0" presetID="1" grpId="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mph" nodeType="afterEffect" presetSubtype="0" presetID="35" grpId="11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ntr" nodeType="click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0" dur="500"/>
                                        <p:tgtEl>
                                          <p:spTgt spid="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3" dur="500" fill="hold"/>
                                        <p:tgtEl>
                                          <p:spTgt spid="1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266" grpId="1"/>
      <p:bldP build="whole" bldLvl="1" animBg="1" rev="0" advAuto="0" spid="1288" grpId="12"/>
      <p:bldP build="whole" bldLvl="1" animBg="1" rev="0" advAuto="0" spid="1313" grpId="13"/>
      <p:bldP build="whole" bldLvl="1" animBg="1" rev="0" advAuto="0" spid="1314" grpId="8"/>
      <p:bldP build="whole" bldLvl="1" animBg="1" rev="0" advAuto="0" spid="1302" grpId="10"/>
      <p:bldP build="p" bldLvl="5" animBg="1" rev="0" advAuto="0" spid="1316" grpId="7"/>
      <p:bldP build="whole" bldLvl="1" animBg="1" rev="0" advAuto="0" spid="1302" grpId="11"/>
      <p:bldP build="whole" bldLvl="1" animBg="1" rev="0" advAuto="0" spid="1322" grpId="14"/>
      <p:bldP build="p" bldLvl="5" animBg="1" rev="0" advAuto="0" spid="1315" grpId="9"/>
      <p:bldP build="whole" bldLvl="1" animBg="1" rev="0" advAuto="0" spid="1313" grpId="5"/>
      <p:bldP build="whole" bldLvl="1" animBg="1" rev="0" advAuto="0" spid="1288" grpId="6"/>
      <p:bldP build="whole" bldLvl="1" animBg="1" rev="0" advAuto="0" spid="1302" grpId="2"/>
      <p:bldP build="whole" bldLvl="1" animBg="1" rev="0" advAuto="0" spid="1302" grpId="3"/>
      <p:bldP build="whole" bldLvl="1" animBg="1" rev="0" advAuto="0" spid="1302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9147">
              <a:srgbClr val="FFFFFF"/>
            </a:gs>
            <a:gs pos="84771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trumenti…"/>
          <p:cNvSpPr txBox="1"/>
          <p:nvPr/>
        </p:nvSpPr>
        <p:spPr>
          <a:xfrm>
            <a:off x="307755" y="65640"/>
            <a:ext cx="8528489" cy="129046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t>Strumenti</a:t>
            </a:r>
          </a:p>
          <a:p>
            <a:pPr algn="ctr">
              <a:defRPr sz="1800">
                <a:solidFill>
                  <a:srgbClr val="FFFFFF"/>
                </a:solidFill>
              </a:defRPr>
            </a:pPr>
            <a:r>
              <a:t>(Download)</a:t>
            </a:r>
          </a:p>
        </p:txBody>
      </p:sp>
      <p:pic>
        <p:nvPicPr>
          <p:cNvPr id="147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149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50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Git:   https://git-scm.com/downloads…"/>
          <p:cNvSpPr txBox="1"/>
          <p:nvPr>
            <p:ph type="body" idx="1"/>
          </p:nvPr>
        </p:nvSpPr>
        <p:spPr>
          <a:xfrm>
            <a:off x="457200" y="1838091"/>
            <a:ext cx="8229601" cy="2994185"/>
          </a:xfrm>
          <a:prstGeom prst="rect">
            <a:avLst/>
          </a:prstGeom>
        </p:spPr>
        <p:txBody>
          <a:bodyPr/>
          <a:lstStyle/>
          <a:p>
            <a:pPr marL="457200" indent="-342900">
              <a:spcBef>
                <a:spcPts val="10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Git:   </a:t>
            </a:r>
            <a:r>
              <a:rPr b="0" i="1" u="sng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5" invalidUrl="" action="" tgtFrame="" tooltip="" history="1" highlightClick="0" endSnd="0"/>
              </a:rPr>
              <a:t>https://git-scm.com/downloads</a:t>
            </a:r>
            <a:endParaRPr b="0" i="1">
              <a:solidFill>
                <a:schemeClr val="accent1">
                  <a:lumOff val="-9568"/>
                </a:schemeClr>
              </a:solidFill>
            </a:endParaRPr>
          </a:p>
          <a:p>
            <a:pPr lvl="1" indent="228600">
              <a:spcBef>
                <a:spcPts val="200"/>
              </a:spcBef>
              <a:defRPr b="1" sz="1200">
                <a:solidFill>
                  <a:srgbClr val="5353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(eseguire il setup ed è subito pronto)</a:t>
            </a:r>
            <a:endParaRPr b="0" i="1">
              <a:solidFill>
                <a:schemeClr val="accent1">
                  <a:lumOff val="-9568"/>
                </a:schemeClr>
              </a:solidFill>
            </a:endParaRPr>
          </a:p>
          <a:p>
            <a:pPr marL="457200" indent="-342900">
              <a:spcBef>
                <a:spcPts val="32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GitViz:   </a:t>
            </a:r>
            <a:r>
              <a:rPr b="0" i="1">
                <a:solidFill>
                  <a:srgbClr val="1255CC"/>
                </a:solidFill>
              </a:rPr>
              <a:t>https://github.com/Readify/GitViz/releases</a:t>
            </a:r>
            <a:endParaRPr b="0" i="1">
              <a:solidFill>
                <a:schemeClr val="accent1">
                  <a:lumOff val="-9568"/>
                </a:schemeClr>
              </a:solidFill>
            </a:endParaRPr>
          </a:p>
          <a:p>
            <a:pPr lvl="1" indent="228600">
              <a:spcBef>
                <a:spcPts val="200"/>
              </a:spcBef>
              <a:defRPr b="1" sz="1200">
                <a:solidFill>
                  <a:srgbClr val="53535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b="0"/>
              <a:t>(a questo link trovate la possibilità di scaricare il file “GitViz-1.0.2.0.zip” contenente il programma già compilato, scompattare semplicemente ed è pronto all’uso, non è necessario alcun setup)</a:t>
            </a:r>
            <a:endParaRPr b="0"/>
          </a:p>
          <a:p>
            <a:pPr marL="457200" indent="-342900">
              <a:spcBef>
                <a:spcPts val="32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Sourcetree:   </a:t>
            </a:r>
            <a:r>
              <a:rPr b="0" i="1">
                <a:solidFill>
                  <a:srgbClr val="1255CC"/>
                </a:solidFill>
              </a:rPr>
              <a:t>https://www.sourcetreeapp.com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1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1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500"/>
                                        <p:tgtEl>
                                          <p:spTgt spid="1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4" dur="500"/>
                                        <p:tgtEl>
                                          <p:spTgt spid="1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1" grpId="2"/>
      <p:bldP build="whole" bldLvl="1" animBg="1" rev="0" advAuto="0" spid="149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7" name="Gruppo"/>
          <p:cNvGrpSpPr/>
          <p:nvPr/>
        </p:nvGrpSpPr>
        <p:grpSpPr>
          <a:xfrm>
            <a:off x="7188037" y="1375625"/>
            <a:ext cx="1410067" cy="2412659"/>
            <a:chOff x="0" y="0"/>
            <a:chExt cx="1410065" cy="2412658"/>
          </a:xfrm>
        </p:grpSpPr>
        <p:sp>
          <p:nvSpPr>
            <p:cNvPr id="1324" name="Rettangolo arrotondato"/>
            <p:cNvSpPr/>
            <p:nvPr/>
          </p:nvSpPr>
          <p:spPr>
            <a:xfrm>
              <a:off x="0" y="0"/>
              <a:ext cx="1410066" cy="2412659"/>
            </a:xfrm>
            <a:prstGeom prst="roundRect">
              <a:avLst>
                <a:gd name="adj" fmla="val 13510"/>
              </a:avLst>
            </a:prstGeom>
            <a:solidFill>
              <a:srgbClr val="D8E8FF"/>
            </a:solidFill>
            <a:ln w="25400" cap="flat">
              <a:solidFill>
                <a:srgbClr val="0098FF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1325" name="Unknown.png" descr="Unknown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5242" r="73" b="4954"/>
            <a:stretch>
              <a:fillRect/>
            </a:stretch>
          </p:blipFill>
          <p:spPr>
            <a:xfrm>
              <a:off x="249892" y="56765"/>
              <a:ext cx="549489" cy="493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53" fill="norm" stroke="1" extrusionOk="0">
                  <a:moveTo>
                    <a:pt x="16930" y="3"/>
                  </a:moveTo>
                  <a:cubicBezTo>
                    <a:pt x="16909" y="-35"/>
                    <a:pt x="15788" y="248"/>
                    <a:pt x="14436" y="627"/>
                  </a:cubicBezTo>
                  <a:cubicBezTo>
                    <a:pt x="13083" y="1006"/>
                    <a:pt x="11929" y="1296"/>
                    <a:pt x="11863" y="1268"/>
                  </a:cubicBezTo>
                  <a:cubicBezTo>
                    <a:pt x="11797" y="1239"/>
                    <a:pt x="11711" y="1022"/>
                    <a:pt x="11676" y="783"/>
                  </a:cubicBezTo>
                  <a:lnTo>
                    <a:pt x="11614" y="350"/>
                  </a:lnTo>
                  <a:lnTo>
                    <a:pt x="8979" y="350"/>
                  </a:lnTo>
                  <a:lnTo>
                    <a:pt x="6329" y="350"/>
                  </a:lnTo>
                  <a:lnTo>
                    <a:pt x="6329" y="10743"/>
                  </a:lnTo>
                  <a:lnTo>
                    <a:pt x="6329" y="21136"/>
                  </a:lnTo>
                  <a:lnTo>
                    <a:pt x="9026" y="21136"/>
                  </a:lnTo>
                  <a:lnTo>
                    <a:pt x="11708" y="21136"/>
                  </a:lnTo>
                  <a:lnTo>
                    <a:pt x="11708" y="11730"/>
                  </a:lnTo>
                  <a:cubicBezTo>
                    <a:pt x="11712" y="3165"/>
                    <a:pt x="11752" y="1626"/>
                    <a:pt x="11941" y="2272"/>
                  </a:cubicBezTo>
                  <a:cubicBezTo>
                    <a:pt x="11966" y="2355"/>
                    <a:pt x="12125" y="3006"/>
                    <a:pt x="12284" y="3710"/>
                  </a:cubicBezTo>
                  <a:cubicBezTo>
                    <a:pt x="12444" y="4414"/>
                    <a:pt x="12907" y="6487"/>
                    <a:pt x="13329" y="8335"/>
                  </a:cubicBezTo>
                  <a:cubicBezTo>
                    <a:pt x="13750" y="10183"/>
                    <a:pt x="14604" y="13885"/>
                    <a:pt x="15215" y="16563"/>
                  </a:cubicBezTo>
                  <a:cubicBezTo>
                    <a:pt x="15826" y="19241"/>
                    <a:pt x="16322" y="21477"/>
                    <a:pt x="16322" y="21517"/>
                  </a:cubicBezTo>
                  <a:cubicBezTo>
                    <a:pt x="16322" y="21557"/>
                    <a:pt x="16401" y="21565"/>
                    <a:pt x="16493" y="21534"/>
                  </a:cubicBezTo>
                  <a:cubicBezTo>
                    <a:pt x="16586" y="21504"/>
                    <a:pt x="17758" y="21152"/>
                    <a:pt x="19097" y="20772"/>
                  </a:cubicBezTo>
                  <a:cubicBezTo>
                    <a:pt x="20436" y="20392"/>
                    <a:pt x="21551" y="20072"/>
                    <a:pt x="21576" y="20045"/>
                  </a:cubicBezTo>
                  <a:cubicBezTo>
                    <a:pt x="21600" y="20017"/>
                    <a:pt x="21568" y="19893"/>
                    <a:pt x="21513" y="19785"/>
                  </a:cubicBezTo>
                  <a:cubicBezTo>
                    <a:pt x="21458" y="19676"/>
                    <a:pt x="21190" y="18614"/>
                    <a:pt x="20921" y="17412"/>
                  </a:cubicBezTo>
                  <a:cubicBezTo>
                    <a:pt x="20651" y="16209"/>
                    <a:pt x="20165" y="14028"/>
                    <a:pt x="19830" y="12562"/>
                  </a:cubicBezTo>
                  <a:cubicBezTo>
                    <a:pt x="19494" y="11095"/>
                    <a:pt x="18715" y="7673"/>
                    <a:pt x="18099" y="4975"/>
                  </a:cubicBezTo>
                  <a:cubicBezTo>
                    <a:pt x="17484" y="2276"/>
                    <a:pt x="16951" y="41"/>
                    <a:pt x="16930" y="3"/>
                  </a:cubicBezTo>
                  <a:close/>
                  <a:moveTo>
                    <a:pt x="0" y="350"/>
                  </a:moveTo>
                  <a:lnTo>
                    <a:pt x="0" y="10743"/>
                  </a:lnTo>
                  <a:lnTo>
                    <a:pt x="0" y="21136"/>
                  </a:lnTo>
                  <a:lnTo>
                    <a:pt x="2681" y="21136"/>
                  </a:lnTo>
                  <a:lnTo>
                    <a:pt x="5378" y="21136"/>
                  </a:lnTo>
                  <a:lnTo>
                    <a:pt x="5378" y="10743"/>
                  </a:lnTo>
                  <a:lnTo>
                    <a:pt x="5378" y="350"/>
                  </a:lnTo>
                  <a:lnTo>
                    <a:pt x="2681" y="350"/>
                  </a:lnTo>
                  <a:lnTo>
                    <a:pt x="0" y="350"/>
                  </a:ln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38100" dist="23000" dir="5400000">
                <a:srgbClr val="000000"/>
              </a:outerShdw>
            </a:effectLst>
          </p:spPr>
        </p:pic>
        <p:sp>
          <p:nvSpPr>
            <p:cNvPr id="1326" name="Stash"/>
            <p:cNvSpPr txBox="1"/>
            <p:nvPr/>
          </p:nvSpPr>
          <p:spPr>
            <a:xfrm>
              <a:off x="812224" y="171548"/>
              <a:ext cx="519149" cy="264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2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Stash</a:t>
              </a:r>
            </a:p>
          </p:txBody>
        </p:sp>
      </p:grpSp>
      <p:grpSp>
        <p:nvGrpSpPr>
          <p:cNvPr id="1337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grpSp>
          <p:nvGrpSpPr>
            <p:cNvPr id="1335" name="Gruppo"/>
            <p:cNvGrpSpPr/>
            <p:nvPr/>
          </p:nvGrpSpPr>
          <p:grpSpPr>
            <a:xfrm>
              <a:off x="0" y="0"/>
              <a:ext cx="5562290" cy="2450759"/>
              <a:chOff x="0" y="0"/>
              <a:chExt cx="5562289" cy="2450758"/>
            </a:xfrm>
          </p:grpSpPr>
          <p:sp>
            <p:nvSpPr>
              <p:cNvPr id="1328" name="Rettangolo"/>
              <p:cNvSpPr/>
              <p:nvPr/>
            </p:nvSpPr>
            <p:spPr>
              <a:xfrm>
                <a:off x="13167" y="12358"/>
                <a:ext cx="5549123" cy="2413001"/>
              </a:xfrm>
              <a:prstGeom prst="rect">
                <a:avLst/>
              </a:prstGeom>
              <a:solidFill>
                <a:srgbClr val="D7E8FF"/>
              </a:solidFill>
              <a:ln w="25400" cap="flat">
                <a:solidFill>
                  <a:srgbClr val="0098FF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29" name="Linea"/>
              <p:cNvSpPr/>
              <p:nvPr/>
            </p:nvSpPr>
            <p:spPr>
              <a:xfrm flipV="1">
                <a:off x="3501684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30" name="Linea"/>
              <p:cNvSpPr/>
              <p:nvPr/>
            </p:nvSpPr>
            <p:spPr>
              <a:xfrm flipV="1">
                <a:off x="1762449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31" name="Linea"/>
              <p:cNvSpPr/>
              <p:nvPr/>
            </p:nvSpPr>
            <p:spPr>
              <a:xfrm>
                <a:off x="18457" y="1214702"/>
                <a:ext cx="3487985" cy="1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32" name="shell"/>
              <p:cNvSpPr/>
              <p:nvPr/>
            </p:nvSpPr>
            <p:spPr>
              <a:xfrm>
                <a:off x="0" y="0"/>
                <a:ext cx="1270000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shell</a:t>
                </a:r>
              </a:p>
            </p:txBody>
          </p:sp>
          <p:sp>
            <p:nvSpPr>
              <p:cNvPr id="1333" name="view.pas"/>
              <p:cNvSpPr/>
              <p:nvPr/>
            </p:nvSpPr>
            <p:spPr>
              <a:xfrm>
                <a:off x="0" y="1180758"/>
                <a:ext cx="1270000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view.pas</a:t>
                </a:r>
              </a:p>
            </p:txBody>
          </p:sp>
          <p:sp>
            <p:nvSpPr>
              <p:cNvPr id="1334" name="model.pas"/>
              <p:cNvSpPr/>
              <p:nvPr/>
            </p:nvSpPr>
            <p:spPr>
              <a:xfrm>
                <a:off x="1734966" y="1180758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model.pas</a:t>
                </a:r>
              </a:p>
            </p:txBody>
          </p:sp>
        </p:grpSp>
        <p:sp>
          <p:nvSpPr>
            <p:cNvPr id="1336" name="Linea"/>
            <p:cNvSpPr/>
            <p:nvPr/>
          </p:nvSpPr>
          <p:spPr>
            <a:xfrm flipV="1">
              <a:off x="31560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40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33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3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341" name="git checkout feature1…"/>
          <p:cNvSpPr txBox="1"/>
          <p:nvPr/>
        </p:nvSpPr>
        <p:spPr>
          <a:xfrm>
            <a:off x="1807719" y="1581744"/>
            <a:ext cx="122446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stash save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stash apply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stash drop</a:t>
            </a:r>
          </a:p>
        </p:txBody>
      </p:sp>
      <p:sp>
        <p:nvSpPr>
          <p:cNvPr id="1342" name="12) Stash"/>
          <p:cNvSpPr txBox="1"/>
          <p:nvPr/>
        </p:nvSpPr>
        <p:spPr>
          <a:xfrm>
            <a:off x="4159951" y="63632"/>
            <a:ext cx="824098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12) Stash </a:t>
            </a:r>
          </a:p>
        </p:txBody>
      </p:sp>
      <p:grpSp>
        <p:nvGrpSpPr>
          <p:cNvPr id="1347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34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34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44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34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52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35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34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49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35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63" name="Gruppo"/>
          <p:cNvGrpSpPr/>
          <p:nvPr/>
        </p:nvGrpSpPr>
        <p:grpSpPr>
          <a:xfrm>
            <a:off x="6268874" y="2504347"/>
            <a:ext cx="675320" cy="705076"/>
            <a:chOff x="0" y="0"/>
            <a:chExt cx="675318" cy="705075"/>
          </a:xfrm>
        </p:grpSpPr>
        <p:grpSp>
          <p:nvGrpSpPr>
            <p:cNvPr id="1357" name="Gruppo"/>
            <p:cNvGrpSpPr/>
            <p:nvPr/>
          </p:nvGrpSpPr>
          <p:grpSpPr>
            <a:xfrm>
              <a:off x="0" y="339426"/>
              <a:ext cx="662619" cy="365650"/>
              <a:chOff x="0" y="0"/>
              <a:chExt cx="662618" cy="365648"/>
            </a:xfrm>
          </p:grpSpPr>
          <p:grpSp>
            <p:nvGrpSpPr>
              <p:cNvPr id="1355" name="Gruppo"/>
              <p:cNvGrpSpPr/>
              <p:nvPr/>
            </p:nvGrpSpPr>
            <p:grpSpPr>
              <a:xfrm>
                <a:off x="88353" y="0"/>
                <a:ext cx="574266" cy="203653"/>
                <a:chOff x="0" y="0"/>
                <a:chExt cx="574265" cy="203652"/>
              </a:xfrm>
            </p:grpSpPr>
            <p:sp>
              <p:nvSpPr>
                <p:cNvPr id="1353" name="Rettangolo arrotondato"/>
                <p:cNvSpPr/>
                <p:nvPr/>
              </p:nvSpPr>
              <p:spPr>
                <a:xfrm>
                  <a:off x="0" y="19254"/>
                  <a:ext cx="574266" cy="165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54" name="8783136"/>
                <p:cNvSpPr txBox="1"/>
                <p:nvPr/>
              </p:nvSpPr>
              <p:spPr>
                <a:xfrm>
                  <a:off x="21088" y="0"/>
                  <a:ext cx="532089" cy="2036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8783136</a:t>
                  </a:r>
                </a:p>
              </p:txBody>
            </p:sp>
          </p:grpSp>
          <p:sp>
            <p:nvSpPr>
              <p:cNvPr id="1356" name="Linea"/>
              <p:cNvSpPr/>
              <p:nvPr/>
            </p:nvSpPr>
            <p:spPr>
              <a:xfrm flipH="1">
                <a:off x="0" y="188684"/>
                <a:ext cx="176965" cy="176965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362" name="Gruppo"/>
            <p:cNvGrpSpPr/>
            <p:nvPr/>
          </p:nvGrpSpPr>
          <p:grpSpPr>
            <a:xfrm>
              <a:off x="77676" y="0"/>
              <a:ext cx="597643" cy="353061"/>
              <a:chOff x="0" y="0"/>
              <a:chExt cx="597642" cy="353060"/>
            </a:xfrm>
          </p:grpSpPr>
          <p:grpSp>
            <p:nvGrpSpPr>
              <p:cNvPr id="136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35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359" name="2f57bh6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2f57bh6</a:t>
                  </a:r>
                </a:p>
              </p:txBody>
            </p:sp>
          </p:grpSp>
          <p:sp>
            <p:nvSpPr>
              <p:cNvPr id="136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368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36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36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65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36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71" name="Gruppo"/>
          <p:cNvGrpSpPr/>
          <p:nvPr/>
        </p:nvGrpSpPr>
        <p:grpSpPr>
          <a:xfrm>
            <a:off x="5485001" y="2493826"/>
            <a:ext cx="214231" cy="193863"/>
            <a:chOff x="0" y="0"/>
            <a:chExt cx="214230" cy="193862"/>
          </a:xfrm>
        </p:grpSpPr>
        <p:sp>
          <p:nvSpPr>
            <p:cNvPr id="1369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70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374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372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73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1375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376" name="TNewCliente = class……"/>
          <p:cNvSpPr txBox="1"/>
          <p:nvPr/>
        </p:nvSpPr>
        <p:spPr>
          <a:xfrm>
            <a:off x="3543300" y="2736915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grpSp>
        <p:nvGrpSpPr>
          <p:cNvPr id="1379" name="Gruppo"/>
          <p:cNvGrpSpPr/>
          <p:nvPr/>
        </p:nvGrpSpPr>
        <p:grpSpPr>
          <a:xfrm>
            <a:off x="5137655" y="2604650"/>
            <a:ext cx="142726" cy="166845"/>
            <a:chOff x="0" y="0"/>
            <a:chExt cx="142724" cy="166843"/>
          </a:xfrm>
        </p:grpSpPr>
        <p:pic>
          <p:nvPicPr>
            <p:cNvPr id="1377" name="file.png" descr="fi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78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382" name="Gruppo"/>
          <p:cNvGrpSpPr/>
          <p:nvPr/>
        </p:nvGrpSpPr>
        <p:grpSpPr>
          <a:xfrm>
            <a:off x="3399478" y="2604650"/>
            <a:ext cx="142726" cy="166845"/>
            <a:chOff x="0" y="0"/>
            <a:chExt cx="142724" cy="166843"/>
          </a:xfrm>
        </p:grpSpPr>
        <p:pic>
          <p:nvPicPr>
            <p:cNvPr id="1380" name="file.png" descr="fil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81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pic>
        <p:nvPicPr>
          <p:cNvPr id="1383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0" t="8307" r="266" b="8343"/>
          <a:stretch>
            <a:fillRect/>
          </a:stretch>
        </p:blipFill>
        <p:spPr>
          <a:xfrm>
            <a:off x="7536808" y="2172426"/>
            <a:ext cx="945754" cy="790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fill="norm" stroke="1" extrusionOk="0">
                <a:moveTo>
                  <a:pt x="6019" y="10"/>
                </a:moveTo>
                <a:cubicBezTo>
                  <a:pt x="5091" y="-16"/>
                  <a:pt x="4387" y="12"/>
                  <a:pt x="4151" y="96"/>
                </a:cubicBezTo>
                <a:cubicBezTo>
                  <a:pt x="3594" y="296"/>
                  <a:pt x="3124" y="854"/>
                  <a:pt x="2937" y="1526"/>
                </a:cubicBezTo>
                <a:cubicBezTo>
                  <a:pt x="2732" y="2262"/>
                  <a:pt x="2453" y="2479"/>
                  <a:pt x="1731" y="2479"/>
                </a:cubicBezTo>
                <a:cubicBezTo>
                  <a:pt x="1022" y="2479"/>
                  <a:pt x="579" y="2726"/>
                  <a:pt x="254" y="3313"/>
                </a:cubicBezTo>
                <a:lnTo>
                  <a:pt x="0" y="3779"/>
                </a:lnTo>
                <a:lnTo>
                  <a:pt x="0" y="9075"/>
                </a:lnTo>
                <a:lnTo>
                  <a:pt x="0" y="10786"/>
                </a:lnTo>
                <a:lnTo>
                  <a:pt x="0" y="13753"/>
                </a:lnTo>
                <a:lnTo>
                  <a:pt x="0" y="20295"/>
                </a:lnTo>
                <a:lnTo>
                  <a:pt x="254" y="20771"/>
                </a:lnTo>
                <a:cubicBezTo>
                  <a:pt x="394" y="21036"/>
                  <a:pt x="650" y="21330"/>
                  <a:pt x="825" y="21421"/>
                </a:cubicBezTo>
                <a:cubicBezTo>
                  <a:pt x="1089" y="21560"/>
                  <a:pt x="2445" y="21584"/>
                  <a:pt x="8992" y="21562"/>
                </a:cubicBezTo>
                <a:lnTo>
                  <a:pt x="16841" y="21529"/>
                </a:lnTo>
                <a:lnTo>
                  <a:pt x="17285" y="21215"/>
                </a:lnTo>
                <a:cubicBezTo>
                  <a:pt x="17531" y="21042"/>
                  <a:pt x="17836" y="20774"/>
                  <a:pt x="17956" y="20620"/>
                </a:cubicBezTo>
                <a:cubicBezTo>
                  <a:pt x="18076" y="20466"/>
                  <a:pt x="18436" y="19433"/>
                  <a:pt x="18763" y="18324"/>
                </a:cubicBezTo>
                <a:cubicBezTo>
                  <a:pt x="19090" y="17215"/>
                  <a:pt x="19676" y="15243"/>
                  <a:pt x="20068" y="13937"/>
                </a:cubicBezTo>
                <a:cubicBezTo>
                  <a:pt x="20461" y="12632"/>
                  <a:pt x="20951" y="10959"/>
                  <a:pt x="21156" y="10223"/>
                </a:cubicBezTo>
                <a:cubicBezTo>
                  <a:pt x="21361" y="9486"/>
                  <a:pt x="21556" y="8845"/>
                  <a:pt x="21591" y="8804"/>
                </a:cubicBezTo>
                <a:cubicBezTo>
                  <a:pt x="21594" y="8800"/>
                  <a:pt x="21597" y="8529"/>
                  <a:pt x="21600" y="8479"/>
                </a:cubicBezTo>
                <a:cubicBezTo>
                  <a:pt x="21569" y="7933"/>
                  <a:pt x="21527" y="7691"/>
                  <a:pt x="21446" y="7526"/>
                </a:cubicBezTo>
                <a:cubicBezTo>
                  <a:pt x="21330" y="7292"/>
                  <a:pt x="21146" y="7043"/>
                  <a:pt x="21029" y="6963"/>
                </a:cubicBezTo>
                <a:cubicBezTo>
                  <a:pt x="20909" y="6880"/>
                  <a:pt x="20274" y="6791"/>
                  <a:pt x="19570" y="6757"/>
                </a:cubicBezTo>
                <a:lnTo>
                  <a:pt x="18328" y="6692"/>
                </a:lnTo>
                <a:lnTo>
                  <a:pt x="18283" y="5132"/>
                </a:lnTo>
                <a:cubicBezTo>
                  <a:pt x="18227" y="3384"/>
                  <a:pt x="18123" y="3079"/>
                  <a:pt x="17476" y="2685"/>
                </a:cubicBezTo>
                <a:cubicBezTo>
                  <a:pt x="17170" y="2499"/>
                  <a:pt x="16766" y="2483"/>
                  <a:pt x="13515" y="2479"/>
                </a:cubicBezTo>
                <a:cubicBezTo>
                  <a:pt x="10695" y="2476"/>
                  <a:pt x="9829" y="2439"/>
                  <a:pt x="9644" y="2316"/>
                </a:cubicBezTo>
                <a:cubicBezTo>
                  <a:pt x="9514" y="2230"/>
                  <a:pt x="9183" y="1813"/>
                  <a:pt x="8901" y="1396"/>
                </a:cubicBezTo>
                <a:cubicBezTo>
                  <a:pt x="8620" y="979"/>
                  <a:pt x="8184" y="509"/>
                  <a:pt x="7940" y="345"/>
                </a:cubicBezTo>
                <a:cubicBezTo>
                  <a:pt x="7533" y="73"/>
                  <a:pt x="7385" y="47"/>
                  <a:pt x="6019" y="10"/>
                </a:cubicBezTo>
                <a:close/>
                <a:moveTo>
                  <a:pt x="5801" y="1418"/>
                </a:moveTo>
                <a:cubicBezTo>
                  <a:pt x="7526" y="1418"/>
                  <a:pt x="7502" y="1401"/>
                  <a:pt x="8203" y="2490"/>
                </a:cubicBezTo>
                <a:cubicBezTo>
                  <a:pt x="8507" y="2961"/>
                  <a:pt x="8824" y="3291"/>
                  <a:pt x="9146" y="3486"/>
                </a:cubicBezTo>
                <a:lnTo>
                  <a:pt x="9626" y="3789"/>
                </a:lnTo>
                <a:lnTo>
                  <a:pt x="13243" y="3789"/>
                </a:lnTo>
                <a:cubicBezTo>
                  <a:pt x="17564" y="3789"/>
                  <a:pt x="17211" y="3639"/>
                  <a:pt x="17168" y="5403"/>
                </a:cubicBezTo>
                <a:lnTo>
                  <a:pt x="17140" y="6573"/>
                </a:lnTo>
                <a:lnTo>
                  <a:pt x="11031" y="6638"/>
                </a:lnTo>
                <a:lnTo>
                  <a:pt x="4922" y="6692"/>
                </a:lnTo>
                <a:lnTo>
                  <a:pt x="4387" y="7049"/>
                </a:lnTo>
                <a:cubicBezTo>
                  <a:pt x="4096" y="7242"/>
                  <a:pt x="3775" y="7535"/>
                  <a:pt x="3671" y="7710"/>
                </a:cubicBezTo>
                <a:cubicBezTo>
                  <a:pt x="3567" y="7885"/>
                  <a:pt x="3198" y="9012"/>
                  <a:pt x="2846" y="10212"/>
                </a:cubicBezTo>
                <a:cubicBezTo>
                  <a:pt x="2495" y="11412"/>
                  <a:pt x="2036" y="12949"/>
                  <a:pt x="1831" y="13634"/>
                </a:cubicBezTo>
                <a:cubicBezTo>
                  <a:pt x="1436" y="14953"/>
                  <a:pt x="1369" y="15118"/>
                  <a:pt x="1260" y="14988"/>
                </a:cubicBezTo>
                <a:cubicBezTo>
                  <a:pt x="1223" y="14943"/>
                  <a:pt x="1187" y="12454"/>
                  <a:pt x="1187" y="9464"/>
                </a:cubicBezTo>
                <a:cubicBezTo>
                  <a:pt x="1187" y="3275"/>
                  <a:pt x="1114" y="3789"/>
                  <a:pt x="2085" y="3789"/>
                </a:cubicBezTo>
                <a:cubicBezTo>
                  <a:pt x="2959" y="3789"/>
                  <a:pt x="3577" y="3252"/>
                  <a:pt x="3861" y="2251"/>
                </a:cubicBezTo>
                <a:cubicBezTo>
                  <a:pt x="4094" y="1432"/>
                  <a:pt x="4133" y="1418"/>
                  <a:pt x="5801" y="1418"/>
                </a:cubicBezTo>
                <a:close/>
                <a:moveTo>
                  <a:pt x="5194" y="8057"/>
                </a:moveTo>
                <a:lnTo>
                  <a:pt x="12781" y="8057"/>
                </a:lnTo>
                <a:cubicBezTo>
                  <a:pt x="19533" y="8057"/>
                  <a:pt x="20378" y="8077"/>
                  <a:pt x="20431" y="8241"/>
                </a:cubicBezTo>
                <a:cubicBezTo>
                  <a:pt x="20463" y="8342"/>
                  <a:pt x="20263" y="9208"/>
                  <a:pt x="19978" y="10168"/>
                </a:cubicBezTo>
                <a:cubicBezTo>
                  <a:pt x="19692" y="11128"/>
                  <a:pt x="19153" y="12989"/>
                  <a:pt x="18781" y="14295"/>
                </a:cubicBezTo>
                <a:cubicBezTo>
                  <a:pt x="17828" y="17645"/>
                  <a:pt x="17298" y="19356"/>
                  <a:pt x="17122" y="19677"/>
                </a:cubicBezTo>
                <a:cubicBezTo>
                  <a:pt x="17039" y="19830"/>
                  <a:pt x="16818" y="20018"/>
                  <a:pt x="16633" y="20111"/>
                </a:cubicBezTo>
                <a:cubicBezTo>
                  <a:pt x="16352" y="20251"/>
                  <a:pt x="15044" y="20284"/>
                  <a:pt x="8792" y="20284"/>
                </a:cubicBezTo>
                <a:cubicBezTo>
                  <a:pt x="2089" y="20284"/>
                  <a:pt x="1277" y="20265"/>
                  <a:pt x="1224" y="20100"/>
                </a:cubicBezTo>
                <a:cubicBezTo>
                  <a:pt x="1191" y="19998"/>
                  <a:pt x="1373" y="19239"/>
                  <a:pt x="1622" y="18410"/>
                </a:cubicBezTo>
                <a:cubicBezTo>
                  <a:pt x="1872" y="17582"/>
                  <a:pt x="2461" y="15570"/>
                  <a:pt x="2928" y="13937"/>
                </a:cubicBezTo>
                <a:cubicBezTo>
                  <a:pt x="4287" y="9179"/>
                  <a:pt x="4467" y="8642"/>
                  <a:pt x="4858" y="8327"/>
                </a:cubicBezTo>
                <a:lnTo>
                  <a:pt x="5194" y="8057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384" name="MainForm.Close;"/>
          <p:cNvSpPr txBox="1"/>
          <p:nvPr/>
        </p:nvSpPr>
        <p:spPr>
          <a:xfrm>
            <a:off x="1806465" y="3180755"/>
            <a:ext cx="904371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MainForm.Close;</a:t>
            </a:r>
          </a:p>
        </p:txBody>
      </p:sp>
      <p:sp>
        <p:nvSpPr>
          <p:cNvPr id="1385" name="procedure Reset;"/>
          <p:cNvSpPr txBox="1"/>
          <p:nvPr/>
        </p:nvSpPr>
        <p:spPr>
          <a:xfrm>
            <a:off x="3538788" y="2972991"/>
            <a:ext cx="95772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procedure Reset;</a:t>
            </a:r>
          </a:p>
        </p:txBody>
      </p:sp>
      <p:grpSp>
        <p:nvGrpSpPr>
          <p:cNvPr id="1388" name="Gruppo"/>
          <p:cNvGrpSpPr/>
          <p:nvPr/>
        </p:nvGrpSpPr>
        <p:grpSpPr>
          <a:xfrm>
            <a:off x="3295108" y="2201753"/>
            <a:ext cx="1270001" cy="1270001"/>
            <a:chOff x="0" y="0"/>
            <a:chExt cx="1270000" cy="1270000"/>
          </a:xfrm>
        </p:grpSpPr>
        <p:sp>
          <p:nvSpPr>
            <p:cNvPr id="1386" name="Fulmine"/>
            <p:cNvSpPr/>
            <p:nvPr/>
          </p:nvSpPr>
          <p:spPr>
            <a:xfrm rot="1560000">
              <a:off x="1852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>
              <a:outerShdw sx="100000" sy="100000" kx="0" ky="0" algn="b" rotWithShape="0" blurRad="127000" dist="6108" dir="5400000">
                <a:srgbClr val="FFFFFF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7" name="Pending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127000" dist="6108" dir="540000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Pending</a:t>
              </a:r>
            </a:p>
          </p:txBody>
        </p:sp>
      </p:grpSp>
      <p:grpSp>
        <p:nvGrpSpPr>
          <p:cNvPr id="1391" name="Gruppo"/>
          <p:cNvGrpSpPr/>
          <p:nvPr/>
        </p:nvGrpSpPr>
        <p:grpSpPr>
          <a:xfrm>
            <a:off x="5028335" y="2201753"/>
            <a:ext cx="1270001" cy="1270001"/>
            <a:chOff x="0" y="0"/>
            <a:chExt cx="1270000" cy="1270000"/>
          </a:xfrm>
        </p:grpSpPr>
        <p:sp>
          <p:nvSpPr>
            <p:cNvPr id="1389" name="Fulmine"/>
            <p:cNvSpPr/>
            <p:nvPr/>
          </p:nvSpPr>
          <p:spPr>
            <a:xfrm rot="1560000">
              <a:off x="1979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>
              <a:outerShdw sx="100000" sy="100000" kx="0" ky="0" algn="b" rotWithShape="0" blurRad="127000" dist="6108" dir="5400000">
                <a:srgbClr val="FFFFFF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90" name="Pending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127000" dist="6108" dir="540000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Pending</a:t>
              </a:r>
            </a:p>
          </p:txBody>
        </p:sp>
      </p:grpSp>
      <p:grpSp>
        <p:nvGrpSpPr>
          <p:cNvPr id="1394" name="Gruppo"/>
          <p:cNvGrpSpPr/>
          <p:nvPr/>
        </p:nvGrpSpPr>
        <p:grpSpPr>
          <a:xfrm>
            <a:off x="6346550" y="2183969"/>
            <a:ext cx="597644" cy="333023"/>
            <a:chOff x="0" y="0"/>
            <a:chExt cx="597642" cy="333021"/>
          </a:xfrm>
        </p:grpSpPr>
        <p:sp>
          <p:nvSpPr>
            <p:cNvPr id="1392" name="Gruppo"/>
            <p:cNvSpPr/>
            <p:nvPr/>
          </p:nvSpPr>
          <p:spPr>
            <a:xfrm>
              <a:off x="0" y="0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93" name="Linea"/>
            <p:cNvSpPr/>
            <p:nvPr/>
          </p:nvSpPr>
          <p:spPr>
            <a:xfrm flipH="1">
              <a:off x="298821" y="167348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397" name="Gruppo"/>
          <p:cNvGrpSpPr/>
          <p:nvPr/>
        </p:nvGrpSpPr>
        <p:grpSpPr>
          <a:xfrm>
            <a:off x="6346550" y="1843034"/>
            <a:ext cx="597644" cy="333023"/>
            <a:chOff x="0" y="0"/>
            <a:chExt cx="597642" cy="333021"/>
          </a:xfrm>
        </p:grpSpPr>
        <p:sp>
          <p:nvSpPr>
            <p:cNvPr id="1395" name="Gruppo"/>
            <p:cNvSpPr/>
            <p:nvPr/>
          </p:nvSpPr>
          <p:spPr>
            <a:xfrm>
              <a:off x="0" y="0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96" name="Linea"/>
            <p:cNvSpPr/>
            <p:nvPr/>
          </p:nvSpPr>
          <p:spPr>
            <a:xfrm flipH="1">
              <a:off x="298821" y="167348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custDash>
                <a:ds d="200000" sp="200000"/>
              </a:custDash>
              <a:miter lim="400000"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398" name="MainForm.Close;"/>
          <p:cNvSpPr txBox="1"/>
          <p:nvPr/>
        </p:nvSpPr>
        <p:spPr>
          <a:xfrm>
            <a:off x="1806465" y="3180755"/>
            <a:ext cx="904371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MainForm.Close;</a:t>
            </a:r>
          </a:p>
        </p:txBody>
      </p:sp>
      <p:sp>
        <p:nvSpPr>
          <p:cNvPr id="1399" name="procedure Reset;"/>
          <p:cNvSpPr txBox="1"/>
          <p:nvPr/>
        </p:nvSpPr>
        <p:spPr>
          <a:xfrm>
            <a:off x="3538788" y="2972991"/>
            <a:ext cx="95772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procedure Reset;</a:t>
            </a:r>
          </a:p>
        </p:txBody>
      </p:sp>
      <p:grpSp>
        <p:nvGrpSpPr>
          <p:cNvPr id="1402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400" name="Unknown.jpeg" descr="Unknown.jpe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401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405" name="Gruppo"/>
          <p:cNvGrpSpPr/>
          <p:nvPr/>
        </p:nvGrpSpPr>
        <p:grpSpPr>
          <a:xfrm>
            <a:off x="5311056" y="2493826"/>
            <a:ext cx="196908" cy="193863"/>
            <a:chOff x="0" y="0"/>
            <a:chExt cx="196907" cy="193862"/>
          </a:xfrm>
        </p:grpSpPr>
        <p:sp>
          <p:nvSpPr>
            <p:cNvPr id="1403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04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sp>
        <p:nvSpPr>
          <p:cNvPr id="1406" name="Divieto di accesso"/>
          <p:cNvSpPr/>
          <p:nvPr/>
        </p:nvSpPr>
        <p:spPr>
          <a:xfrm>
            <a:off x="5852485" y="1766343"/>
            <a:ext cx="304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08" y="0"/>
                </a:moveTo>
                <a:cubicBezTo>
                  <a:pt x="1080" y="0"/>
                  <a:pt x="0" y="1080"/>
                  <a:pt x="0" y="2408"/>
                </a:cubicBezTo>
                <a:lnTo>
                  <a:pt x="0" y="19192"/>
                </a:lnTo>
                <a:cubicBezTo>
                  <a:pt x="0" y="20520"/>
                  <a:pt x="1080" y="21600"/>
                  <a:pt x="2408" y="21600"/>
                </a:cubicBezTo>
                <a:lnTo>
                  <a:pt x="19192" y="21600"/>
                </a:lnTo>
                <a:cubicBezTo>
                  <a:pt x="20520" y="21600"/>
                  <a:pt x="21600" y="20520"/>
                  <a:pt x="21600" y="19192"/>
                </a:cubicBezTo>
                <a:lnTo>
                  <a:pt x="21600" y="2408"/>
                </a:lnTo>
                <a:cubicBezTo>
                  <a:pt x="21600" y="1080"/>
                  <a:pt x="20520" y="0"/>
                  <a:pt x="19192" y="0"/>
                </a:cubicBezTo>
                <a:lnTo>
                  <a:pt x="2408" y="0"/>
                </a:lnTo>
                <a:close/>
                <a:moveTo>
                  <a:pt x="2408" y="913"/>
                </a:moveTo>
                <a:lnTo>
                  <a:pt x="19192" y="913"/>
                </a:lnTo>
                <a:cubicBezTo>
                  <a:pt x="20018" y="913"/>
                  <a:pt x="20687" y="1582"/>
                  <a:pt x="20687" y="2408"/>
                </a:cubicBezTo>
                <a:lnTo>
                  <a:pt x="20687" y="19192"/>
                </a:lnTo>
                <a:cubicBezTo>
                  <a:pt x="20687" y="20018"/>
                  <a:pt x="20018" y="20687"/>
                  <a:pt x="19192" y="20687"/>
                </a:cubicBezTo>
                <a:lnTo>
                  <a:pt x="2408" y="20687"/>
                </a:lnTo>
                <a:cubicBezTo>
                  <a:pt x="1582" y="20687"/>
                  <a:pt x="913" y="20018"/>
                  <a:pt x="913" y="19192"/>
                </a:cubicBezTo>
                <a:lnTo>
                  <a:pt x="913" y="2408"/>
                </a:lnTo>
                <a:cubicBezTo>
                  <a:pt x="913" y="1582"/>
                  <a:pt x="1582" y="913"/>
                  <a:pt x="2408" y="913"/>
                </a:cubicBezTo>
                <a:close/>
                <a:moveTo>
                  <a:pt x="10800" y="1971"/>
                </a:moveTo>
                <a:cubicBezTo>
                  <a:pt x="5924" y="1971"/>
                  <a:pt x="1971" y="5924"/>
                  <a:pt x="1971" y="10800"/>
                </a:cubicBezTo>
                <a:cubicBezTo>
                  <a:pt x="1971" y="15676"/>
                  <a:pt x="5924" y="19629"/>
                  <a:pt x="10800" y="19629"/>
                </a:cubicBezTo>
                <a:cubicBezTo>
                  <a:pt x="15676" y="19629"/>
                  <a:pt x="19629" y="15676"/>
                  <a:pt x="19629" y="10800"/>
                </a:cubicBezTo>
                <a:cubicBezTo>
                  <a:pt x="19629" y="5924"/>
                  <a:pt x="15676" y="1971"/>
                  <a:pt x="10800" y="1971"/>
                </a:cubicBezTo>
                <a:close/>
                <a:moveTo>
                  <a:pt x="4379" y="9477"/>
                </a:moveTo>
                <a:lnTo>
                  <a:pt x="17221" y="9477"/>
                </a:lnTo>
                <a:lnTo>
                  <a:pt x="17221" y="12123"/>
                </a:lnTo>
                <a:lnTo>
                  <a:pt x="4379" y="12123"/>
                </a:lnTo>
                <a:lnTo>
                  <a:pt x="4379" y="9477"/>
                </a:lnTo>
                <a:close/>
              </a:path>
            </a:pathLst>
          </a:custGeom>
          <a:solidFill>
            <a:srgbClr val="D71F21"/>
          </a:solidFill>
          <a:ln w="3175">
            <a:miter lim="400000"/>
          </a:ln>
          <a:effectLst>
            <a:outerShdw sx="100000" sy="100000" kx="0" ky="0" algn="b" rotWithShape="0" blurRad="127000" dist="6108" dir="5400000">
              <a:srgbClr val="FFFFFF"/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407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Class="entr" nodeType="with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path" nodeType="click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0710 -0.029692 0.003546 -0.059093 0.012228 -0.084489 C 0.019172 -0.104802 0.028739 -0.121882 0.040136 -0.134313" origin="layout" pathEditMode="relative">
                                      <p:cBhvr>
                                        <p:cTn id="32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mph" nodeType="withEffect" presetSubtype="0" presetID="8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5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mph" nodeType="afterEffect" presetSubtype="0" presetID="35" grpId="9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Class="emph" nodeType="afterEffect" presetSubtype="0" presetID="32" grpId="1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5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5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5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mph" nodeType="withEffect" presetSubtype="0" presetID="32" grpId="1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5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6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6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6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mph" nodeType="withEffect" presetSubtype="0" presetID="26" grpId="14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id="65" dur="2000" fill="hold" tmFilter="0, 0; .2, .5; .8, .5; 1, 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000" fill="hold" autoRev="1"/>
                                        <p:tgtEl>
                                          <p:spTgt spid="13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emph" nodeType="withEffect" presetSubtype="0" presetID="26" grpId="15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id="69" dur="2000" fill="hold" tmFilter="0, 0; .2, .5; .8, .5; 1, 0"/>
                                        <p:tgtEl>
                                          <p:spTgt spid="13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000" fill="hold" autoRev="1"/>
                                        <p:tgtEl>
                                          <p:spTgt spid="13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clickEffect" presetID="10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4" dur="500" fill="hold"/>
                                        <p:tgtEl>
                                          <p:spTgt spid="1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Class="exit" nodeType="after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8" dur="500" fill="hold"/>
                                        <p:tgtEl>
                                          <p:spTgt spid="1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Class="path" nodeType="clickEffect" presetSubtype="0" presetID="-1" grpId="1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40136 -0.134313 C 0.026959 -0.120417 0.016243 -0.100219 0.009208 -0.076022 C 0.002243 -0.052062 -0.000834 -0.025130 0.000320 0.001762" origin="layout" pathEditMode="relative">
                                      <p:cBhvr>
                                        <p:cTn id="83" dur="15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Class="emph" nodeType="withEffect" presetSubtype="0" presetID="8" grpId="1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6" dur="15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Class="exit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9" dur="500" fill="hold"/>
                                        <p:tgtEl>
                                          <p:spTgt spid="1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Class="entr" nodeType="clickEffect" presetSubtype="8" presetID="2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1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Class="entr" nodeType="clickEffect" presetSubtype="16" presetID="23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path" nodeType="clickEffect" presetSubtype="0" presetID="-1" grpId="2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3643 -0.054018 0.054170 -0.097271 0.089064 -0.126190 C 0.131141 -0.161063 0.177656 -0.173738 0.224046 -0.171803 C 0.318800 -0.167852 0.409731 -0.104590 0.480825 0.006841" origin="layout" pathEditMode="relative">
                                      <p:cBhvr>
                                        <p:cTn id="110" dur="15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Class="emph" nodeType="withEffect" presetSubtype="0" presetID="6" grpId="2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1500" fill="hold"/>
                                        <p:tgtEl>
                                          <p:spTgt spid="13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Class="path" nodeType="withEffect" presetSubtype="0" presetID="-1" grpId="25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C 0.000237 -0.047534 0.010855 -0.093077 0.029580 -0.127010 C 0.069617 -0.199560 0.131050 -0.205016 0.185240 -0.175443 C 0.241131 -0.144941 0.289340 -0.080920 0.321695 0.005650" origin="layout" pathEditMode="relative">
                                      <p:cBhvr>
                                        <p:cTn id="116" dur="1500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Class="emph" nodeType="withEffect" presetSubtype="0" presetID="6" grpId="2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9" dur="1500" fill="hold"/>
                                        <p:tgtEl>
                                          <p:spTgt spid="13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Class="exit" nodeType="clickEffect" presetID="10" grpId="2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3" dur="2000" fill="hold"/>
                                        <p:tgtEl>
                                          <p:spTgt spid="1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Class="exit" nodeType="afterEffect" presetID="10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7" dur="2000" fill="hold"/>
                                        <p:tgtEl>
                                          <p:spTgt spid="1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2" fill="hold"/>
                                        <p:tgtEl>
                                          <p:spTgt spid="1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Class="emph" nodeType="clickEffect" presetSubtype="0" presetID="35" grpId="29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Class="path" nodeType="afterEffect" presetSubtype="0" presetID="-1" grpId="3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320 0.001762 C 0.001534 -0.092297 0.043365 -0.168756 0.096219 -0.173525 C 0.153756 -0.178718 0.202380 -0.098546 0.203793 0.003844" origin="layout" pathEditMode="relative">
                                      <p:cBhvr>
                                        <p:cTn id="139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Class="emph" nodeType="withEffect" presetSubtype="0" presetID="8" grpId="3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2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6" fill="hold"/>
                                        <p:tgtEl>
                                          <p:spTgt spid="1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ntr" nodeType="clickEffect" presetSubtype="1" presetID="2" grpId="3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0" fill="hold"/>
                                        <p:tgtEl>
                                          <p:spTgt spid="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00"/>
                            </p:stCondLst>
                            <p:childTnLst>
                              <p:par>
                                <p:cTn id="154" presetClass="entr" nodeType="afterEffect" presetSubtype="1" presetID="2" grpId="33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5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Class="path" nodeType="clickEffect" presetSubtype="0" presetID="-1" grpId="3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3976 -0.021515 0.005994 -0.044020 0.005980 -0.066667 C 0.005965 -0.089322 0.003916 -0.111827 -0.000091 -0.133333" origin="layout" pathEditMode="relative">
                                      <p:cBhvr>
                                        <p:cTn id="161" dur="1000" fill="hold"/>
                                        <p:tgtEl>
                                          <p:spTgt spid="1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Class="path" nodeType="withEffect" presetSubtype="0" presetID="-1" grpId="35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203793 0.003844 C 0.208128 -0.018292 0.210295 -0.041586 0.210200 -0.065025 C 0.210111 -0.086878 0.208056 -0.108565 0.204113 -0.129263" origin="layout" pathEditMode="relative">
                                      <p:cBhvr>
                                        <p:cTn id="164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8" fill="hold"/>
                                        <p:tgtEl>
                                          <p:spTgt spid="1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Class="emph" nodeType="clickEffect" presetSubtype="0" presetID="35" grpId="36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2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Class="path" nodeType="afterEffect" presetSubtype="0" presetID="-1" grpId="3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204113 -0.129263 C 0.187684 -0.172383 0.161674 -0.201057 0.132631 -0.207869 C 0.096477 -0.216348 0.061672 -0.191769 0.036912 -0.147797 C 0.014833 -0.108588 0.001664 -0.055576 0.000677 0.001135" origin="layout" pathEditMode="relative">
                                      <p:cBhvr>
                                        <p:cTn id="175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Class="emph" nodeType="withEffect" presetSubtype="0" presetID="8" grpId="3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78" dur="1000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2" fill="hold"/>
                                        <p:tgtEl>
                                          <p:spTgt spid="13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Class="path" nodeType="clickEffect" presetSubtype="0" presetID="-1" grpId="3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480825 0.006841 C 0.418093 -0.091936 0.339589 -0.153431 0.256252 -0.169064 C 0.203660 -0.178929 0.150512 -0.170097 0.102194 -0.134747 C 0.062257 -0.105529 0.026802 -0.058897 -0.000727 0.001424" origin="layout" pathEditMode="relative">
                                      <p:cBhvr>
                                        <p:cTn id="186" dur="10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Class="emph" nodeType="withEffect" presetSubtype="0" presetID="6" grpId="4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1382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Class="path" nodeType="withEffect" presetSubtype="0" presetID="-1" grpId="41" accel="50000" decel="50000" fill="hold">
                                  <p:stCondLst>
                                    <p:cond delay="200"/>
                                  </p:stCondLst>
                                  <p:childTnLst>
                                    <p:animMotion path="M 0.321695 0.005650 C 0.282836 -0.104280 0.217457 -0.175781 0.144742 -0.187869 C 0.109242 -0.193771 0.072998 -0.184464 0.044454 -0.147996 C 0.017683 -0.113794 0.001007 -0.059452 -0.000383 -0.000221" origin="layout" pathEditMode="relative">
                                      <p:cBhvr>
                                        <p:cTn id="192" dur="1000" fill="hold"/>
                                        <p:tgtEl>
                                          <p:spTgt spid="1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Class="emph" nodeType="withEffect" presetSubtype="0" presetID="6" grpId="4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5" dur="1000" fill="hold"/>
                                        <p:tgtEl>
                                          <p:spTgt spid="1379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Class="entr" nodeType="clickEffect" presetID="10" grpId="4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9" fill="hold"/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0" dur="2000"/>
                                        <p:tgtEl>
                                          <p:spTgt spid="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Class="entr" nodeType="afterEffect" presetID="10" grpId="4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3" fill="hold"/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4" dur="1000"/>
                                        <p:tgtEl>
                                          <p:spTgt spid="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08" fill="hold"/>
                                        <p:tgtEl>
                                          <p:spTgt spid="13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Class="emph" nodeType="afterEffect" presetSubtype="0" presetID="32" grpId="45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11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212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213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214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215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50"/>
                            </p:stCondLst>
                            <p:childTnLst>
                              <p:par>
                                <p:cTn id="217" presetClass="exit" nodeType="afterEffect" presetSubtype="0" presetID="1" grpId="4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Class="exit" nodeType="clickEffect" presetSubtype="8" presetID="2" grpId="4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Class="entr" nodeType="clickEffect" presetSubtype="0" presetID="1" grpId="4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8" fill="hold"/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83" grpId="45"/>
      <p:bldP build="whole" bldLvl="1" animBg="1" rev="0" advAuto="0" spid="1383" grpId="46"/>
      <p:bldP build="whole" bldLvl="1" animBg="1" rev="0" advAuto="0" spid="1388" grpId="10"/>
      <p:bldP build="whole" bldLvl="1" animBg="1" rev="0" advAuto="0" spid="1382" grpId="14"/>
      <p:bldP build="whole" bldLvl="1" animBg="1" rev="0" advAuto="0" spid="1388" grpId="12"/>
      <p:bldP build="whole" bldLvl="1" animBg="1" rev="0" advAuto="0" spid="1388" grpId="16"/>
      <p:bldP build="whole" bldLvl="1" animBg="1" rev="0" advAuto="0" spid="1379" grpId="4"/>
      <p:bldP build="whole" bldLvl="1" animBg="1" rev="0" advAuto="0" spid="1384" grpId="27"/>
      <p:bldP build="whole" bldLvl="1" animBg="1" rev="0" advAuto="0" spid="1406" grpId="8"/>
      <p:bldP build="whole" bldLvl="1" animBg="1" rev="0" advAuto="0" spid="1405" grpId="7"/>
      <p:bldP build="whole" bldLvl="1" animBg="1" rev="0" advAuto="0" spid="1406" grpId="9"/>
      <p:bldP build="whole" bldLvl="1" animBg="1" rev="0" advAuto="0" spid="1391" grpId="11"/>
      <p:bldP build="whole" bldLvl="1" animBg="1" rev="0" advAuto="0" spid="1385" grpId="28"/>
      <p:bldP build="whole" bldLvl="1" animBg="1" rev="0" advAuto="0" spid="1391" grpId="13"/>
      <p:bldP build="whole" bldLvl="1" animBg="1" rev="0" advAuto="0" spid="1382" grpId="24"/>
      <p:bldP build="whole" bldLvl="1" animBg="1" rev="0" advAuto="0" spid="1397" grpId="33"/>
      <p:bldP build="whole" bldLvl="1" animBg="1" rev="0" advAuto="0" spid="1407" grpId="48"/>
      <p:bldP build="whole" bldLvl="1" animBg="1" rev="0" advAuto="0" spid="1391" grpId="17"/>
      <p:bldP build="whole" bldLvl="1" animBg="1" rev="0" advAuto="0" spid="1379" grpId="15"/>
      <p:bldP build="whole" bldLvl="1" animBg="1" rev="0" advAuto="0" spid="1394" grpId="32"/>
      <p:bldP build="whole" bldLvl="1" animBg="1" rev="0" advAuto="0" spid="1406" grpId="20"/>
      <p:bldP build="whole" bldLvl="1" animBg="1" rev="0" advAuto="0" spid="1405" grpId="19"/>
      <p:bldP build="whole" bldLvl="1" animBg="1" rev="0" advAuto="0" spid="1382" grpId="40"/>
      <p:bldP build="whole" bldLvl="1" animBg="1" rev="0" advAuto="0" spid="1327" grpId="21"/>
      <p:bldP build="whole" bldLvl="1" animBg="1" rev="0" advAuto="0" spid="1379" grpId="26"/>
      <p:bldP build="whole" bldLvl="1" animBg="1" rev="0" advAuto="0" spid="1398" grpId="43"/>
      <p:bldP build="whole" bldLvl="1" animBg="1" rev="0" advAuto="0" spid="1405" grpId="29"/>
      <p:bldP build="whole" bldLvl="1" animBg="1" rev="0" advAuto="0" spid="1405" grpId="31"/>
      <p:bldP build="whole" bldLvl="1" animBg="1" rev="0" advAuto="0" spid="1405" grpId="36"/>
      <p:bldP build="whole" bldLvl="1" animBg="1" rev="0" advAuto="0" spid="1399" grpId="44"/>
      <p:bldP build="whole" bldLvl="1" animBg="1" rev="0" advAuto="0" spid="1405" grpId="38"/>
      <p:bldP build="whole" bldLvl="1" animBg="1" rev="0" advAuto="0" spid="1383" grpId="22"/>
      <p:bldP build="whole" bldLvl="1" animBg="1" rev="0" advAuto="0" spid="1379" grpId="42"/>
      <p:bldP build="whole" bldLvl="1" animBg="1" rev="0" advAuto="0" spid="1384" grpId="1"/>
      <p:bldP build="whole" bldLvl="1" animBg="1" rev="0" advAuto="0" spid="1327" grpId="47"/>
      <p:bldP build="p" bldLvl="5" animBg="1" rev="0" advAuto="0" spid="1341" grpId="5"/>
      <p:bldP build="whole" bldLvl="1" animBg="1" rev="0" advAuto="0" spid="1382" grpId="2"/>
      <p:bldP build="whole" bldLvl="1" animBg="1" rev="0" advAuto="0" spid="1385" grpId="3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7" name="Gruppo"/>
          <p:cNvGrpSpPr/>
          <p:nvPr/>
        </p:nvGrpSpPr>
        <p:grpSpPr>
          <a:xfrm>
            <a:off x="1790855" y="1365420"/>
            <a:ext cx="5562290" cy="2450760"/>
            <a:chOff x="0" y="0"/>
            <a:chExt cx="5562289" cy="2450758"/>
          </a:xfrm>
        </p:grpSpPr>
        <p:sp>
          <p:nvSpPr>
            <p:cNvPr id="1409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10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1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2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3" name="Linea"/>
            <p:cNvSpPr/>
            <p:nvPr/>
          </p:nvSpPr>
          <p:spPr>
            <a:xfrm flipV="1">
              <a:off x="3156028" y="1858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14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415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416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420" name="Gruppo"/>
          <p:cNvGrpSpPr/>
          <p:nvPr/>
        </p:nvGrpSpPr>
        <p:grpSpPr>
          <a:xfrm>
            <a:off x="5706064" y="3526186"/>
            <a:ext cx="597644" cy="211944"/>
            <a:chOff x="0" y="0"/>
            <a:chExt cx="597642" cy="211942"/>
          </a:xfrm>
        </p:grpSpPr>
        <p:sp>
          <p:nvSpPr>
            <p:cNvPr id="141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1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421" name="git checkout feature1…"/>
          <p:cNvSpPr txBox="1"/>
          <p:nvPr/>
        </p:nvSpPr>
        <p:spPr>
          <a:xfrm>
            <a:off x="1807719" y="1581744"/>
            <a:ext cx="1224463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rebase master</a:t>
            </a:r>
          </a:p>
        </p:txBody>
      </p:sp>
      <p:sp>
        <p:nvSpPr>
          <p:cNvPr id="1422" name="13) Rebase (no conflict)…"/>
          <p:cNvSpPr txBox="1"/>
          <p:nvPr/>
        </p:nvSpPr>
        <p:spPr>
          <a:xfrm>
            <a:off x="3660410" y="63632"/>
            <a:ext cx="1823180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13) Rebase (no conflict)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Fast forward merge alla fine</a:t>
            </a:r>
          </a:p>
        </p:txBody>
      </p:sp>
      <p:grpSp>
        <p:nvGrpSpPr>
          <p:cNvPr id="1427" name="Gruppo"/>
          <p:cNvGrpSpPr/>
          <p:nvPr/>
        </p:nvGrpSpPr>
        <p:grpSpPr>
          <a:xfrm>
            <a:off x="5706064" y="3182685"/>
            <a:ext cx="597644" cy="353061"/>
            <a:chOff x="0" y="0"/>
            <a:chExt cx="597642" cy="353060"/>
          </a:xfrm>
        </p:grpSpPr>
        <p:grpSp>
          <p:nvGrpSpPr>
            <p:cNvPr id="142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42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24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42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428" name="TNewCliente = class……"/>
          <p:cNvSpPr txBox="1"/>
          <p:nvPr/>
        </p:nvSpPr>
        <p:spPr>
          <a:xfrm>
            <a:off x="3542213" y="2732414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property Age: integer read FAge;</a:t>
            </a:r>
          </a:p>
        </p:txBody>
      </p:sp>
      <p:grpSp>
        <p:nvGrpSpPr>
          <p:cNvPr id="1433" name="Gruppo"/>
          <p:cNvGrpSpPr/>
          <p:nvPr/>
        </p:nvGrpSpPr>
        <p:grpSpPr>
          <a:xfrm>
            <a:off x="5706064" y="2837368"/>
            <a:ext cx="597644" cy="353061"/>
            <a:chOff x="0" y="0"/>
            <a:chExt cx="597642" cy="353060"/>
          </a:xfrm>
        </p:grpSpPr>
        <p:grpSp>
          <p:nvGrpSpPr>
            <p:cNvPr id="143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42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3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43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436" name="Gruppo"/>
          <p:cNvGrpSpPr/>
          <p:nvPr/>
        </p:nvGrpSpPr>
        <p:grpSpPr>
          <a:xfrm>
            <a:off x="6961901" y="2496802"/>
            <a:ext cx="168573" cy="187912"/>
            <a:chOff x="-29700" y="0"/>
            <a:chExt cx="168571" cy="187910"/>
          </a:xfrm>
        </p:grpSpPr>
        <p:sp>
          <p:nvSpPr>
            <p:cNvPr id="1434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satOff val="-4338"/>
                <a:lumOff val="13039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5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1447" name="Gruppo"/>
          <p:cNvGrpSpPr/>
          <p:nvPr/>
        </p:nvGrpSpPr>
        <p:grpSpPr>
          <a:xfrm>
            <a:off x="6268874" y="2504347"/>
            <a:ext cx="675320" cy="705076"/>
            <a:chOff x="0" y="0"/>
            <a:chExt cx="675318" cy="705075"/>
          </a:xfrm>
        </p:grpSpPr>
        <p:grpSp>
          <p:nvGrpSpPr>
            <p:cNvPr id="1441" name="Gruppo"/>
            <p:cNvGrpSpPr/>
            <p:nvPr/>
          </p:nvGrpSpPr>
          <p:grpSpPr>
            <a:xfrm>
              <a:off x="0" y="339426"/>
              <a:ext cx="662619" cy="365650"/>
              <a:chOff x="0" y="0"/>
              <a:chExt cx="662618" cy="365648"/>
            </a:xfrm>
          </p:grpSpPr>
          <p:grpSp>
            <p:nvGrpSpPr>
              <p:cNvPr id="1439" name="Gruppo"/>
              <p:cNvGrpSpPr/>
              <p:nvPr/>
            </p:nvGrpSpPr>
            <p:grpSpPr>
              <a:xfrm>
                <a:off x="88353" y="0"/>
                <a:ext cx="574266" cy="203653"/>
                <a:chOff x="0" y="0"/>
                <a:chExt cx="574265" cy="203652"/>
              </a:xfrm>
            </p:grpSpPr>
            <p:sp>
              <p:nvSpPr>
                <p:cNvPr id="1437" name="Rettangolo arrotondato"/>
                <p:cNvSpPr/>
                <p:nvPr/>
              </p:nvSpPr>
              <p:spPr>
                <a:xfrm>
                  <a:off x="0" y="19254"/>
                  <a:ext cx="574266" cy="165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38" name="8783136"/>
                <p:cNvSpPr txBox="1"/>
                <p:nvPr/>
              </p:nvSpPr>
              <p:spPr>
                <a:xfrm>
                  <a:off x="21088" y="0"/>
                  <a:ext cx="532089" cy="2036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8783136</a:t>
                  </a:r>
                </a:p>
              </p:txBody>
            </p:sp>
          </p:grpSp>
          <p:sp>
            <p:nvSpPr>
              <p:cNvPr id="1440" name="Linea"/>
              <p:cNvSpPr/>
              <p:nvPr/>
            </p:nvSpPr>
            <p:spPr>
              <a:xfrm flipH="1">
                <a:off x="0" y="188684"/>
                <a:ext cx="176965" cy="176965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446" name="Gruppo"/>
            <p:cNvGrpSpPr/>
            <p:nvPr/>
          </p:nvGrpSpPr>
          <p:grpSpPr>
            <a:xfrm>
              <a:off x="77676" y="0"/>
              <a:ext cx="597643" cy="353061"/>
              <a:chOff x="0" y="0"/>
              <a:chExt cx="597642" cy="353060"/>
            </a:xfrm>
          </p:grpSpPr>
          <p:grpSp>
            <p:nvGrpSpPr>
              <p:cNvPr id="1444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442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43" name="2f57bh6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2f57bh6</a:t>
                  </a:r>
                </a:p>
              </p:txBody>
            </p:sp>
          </p:grpSp>
          <p:sp>
            <p:nvSpPr>
              <p:cNvPr id="1445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48" name="TCliente = class…"/>
          <p:cNvSpPr txBox="1"/>
          <p:nvPr/>
        </p:nvSpPr>
        <p:spPr>
          <a:xfrm>
            <a:off x="3542213" y="2732414"/>
            <a:ext cx="1011069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TCliente = class…</a:t>
            </a:r>
          </a:p>
        </p:txBody>
      </p:sp>
      <p:grpSp>
        <p:nvGrpSpPr>
          <p:cNvPr id="1453" name="Gruppo"/>
          <p:cNvGrpSpPr/>
          <p:nvPr/>
        </p:nvGrpSpPr>
        <p:grpSpPr>
          <a:xfrm>
            <a:off x="5706064" y="2504347"/>
            <a:ext cx="597644" cy="353062"/>
            <a:chOff x="0" y="0"/>
            <a:chExt cx="597642" cy="353060"/>
          </a:xfrm>
        </p:grpSpPr>
        <p:grpSp>
          <p:nvGrpSpPr>
            <p:cNvPr id="145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44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50" name="fa526e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fa526e1</a:t>
                </a:r>
              </a:p>
            </p:txBody>
          </p:sp>
        </p:grpSp>
        <p:sp>
          <p:nvSpPr>
            <p:cNvPr id="145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454" name="MainForm.Caption := ‘Git test’;…"/>
          <p:cNvSpPr txBox="1"/>
          <p:nvPr/>
        </p:nvSpPr>
        <p:spPr>
          <a:xfrm>
            <a:off x="1806465" y="2737038"/>
            <a:ext cx="175795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LCliente := TNewCliente.Create;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sp>
        <p:nvSpPr>
          <p:cNvPr id="1455" name="MainForm.Caption := ‘Git test’;…"/>
          <p:cNvSpPr txBox="1"/>
          <p:nvPr/>
        </p:nvSpPr>
        <p:spPr>
          <a:xfrm>
            <a:off x="1806465" y="2727334"/>
            <a:ext cx="1757950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  </a:t>
            </a:r>
            <a:r>
              <a:rPr>
                <a:solidFill>
                  <a:schemeClr val="accent3">
                    <a:lumOff val="-9294"/>
                  </a:schemeClr>
                </a:solidFill>
              </a:rPr>
              <a:t>// Necessario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Label1.Caption := LCliente.Age;</a:t>
            </a:r>
          </a:p>
        </p:txBody>
      </p:sp>
      <p:grpSp>
        <p:nvGrpSpPr>
          <p:cNvPr id="1458" name="Gruppo"/>
          <p:cNvGrpSpPr/>
          <p:nvPr/>
        </p:nvGrpSpPr>
        <p:grpSpPr>
          <a:xfrm>
            <a:off x="5485001" y="2493826"/>
            <a:ext cx="214231" cy="193863"/>
            <a:chOff x="0" y="0"/>
            <a:chExt cx="214230" cy="193862"/>
          </a:xfrm>
        </p:grpSpPr>
        <p:sp>
          <p:nvSpPr>
            <p:cNvPr id="1456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7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469" name="Gruppo"/>
          <p:cNvGrpSpPr/>
          <p:nvPr/>
        </p:nvGrpSpPr>
        <p:grpSpPr>
          <a:xfrm>
            <a:off x="6264138" y="2503357"/>
            <a:ext cx="675320" cy="705076"/>
            <a:chOff x="0" y="0"/>
            <a:chExt cx="675318" cy="705075"/>
          </a:xfrm>
        </p:grpSpPr>
        <p:grpSp>
          <p:nvGrpSpPr>
            <p:cNvPr id="1463" name="Gruppo"/>
            <p:cNvGrpSpPr/>
            <p:nvPr/>
          </p:nvGrpSpPr>
          <p:grpSpPr>
            <a:xfrm>
              <a:off x="0" y="339426"/>
              <a:ext cx="662619" cy="365650"/>
              <a:chOff x="0" y="0"/>
              <a:chExt cx="662618" cy="365648"/>
            </a:xfrm>
          </p:grpSpPr>
          <p:grpSp>
            <p:nvGrpSpPr>
              <p:cNvPr id="1461" name="Gruppo"/>
              <p:cNvGrpSpPr/>
              <p:nvPr/>
            </p:nvGrpSpPr>
            <p:grpSpPr>
              <a:xfrm>
                <a:off x="88353" y="0"/>
                <a:ext cx="574266" cy="203653"/>
                <a:chOff x="0" y="0"/>
                <a:chExt cx="574265" cy="203652"/>
              </a:xfrm>
            </p:grpSpPr>
            <p:sp>
              <p:nvSpPr>
                <p:cNvPr id="1459" name="Rettangolo arrotondato"/>
                <p:cNvSpPr/>
                <p:nvPr/>
              </p:nvSpPr>
              <p:spPr>
                <a:xfrm>
                  <a:off x="0" y="19254"/>
                  <a:ext cx="574266" cy="1651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>
                    <a:alpha val="50000"/>
                  </a:srgbClr>
                </a:solidFill>
                <a:ln w="12700" cap="flat">
                  <a:solidFill>
                    <a:srgbClr val="B28331">
                      <a:alpha val="50000"/>
                    </a:srgbClr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60" name="8783136"/>
                <p:cNvSpPr txBox="1"/>
                <p:nvPr/>
              </p:nvSpPr>
              <p:spPr>
                <a:xfrm>
                  <a:off x="21088" y="0"/>
                  <a:ext cx="532089" cy="20365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000000">
                          <a:alpha val="50000"/>
                        </a:srgbClr>
                      </a:solidFill>
                    </a:defRPr>
                  </a:lvl1pPr>
                </a:lstStyle>
                <a:p>
                  <a:pPr/>
                  <a:r>
                    <a:t>8783136</a:t>
                  </a:r>
                </a:p>
              </p:txBody>
            </p:sp>
          </p:grpSp>
          <p:sp>
            <p:nvSpPr>
              <p:cNvPr id="1462" name="Linea"/>
              <p:cNvSpPr/>
              <p:nvPr/>
            </p:nvSpPr>
            <p:spPr>
              <a:xfrm flipH="1">
                <a:off x="0" y="188684"/>
                <a:ext cx="176965" cy="176965"/>
              </a:xfrm>
              <a:prstGeom prst="line">
                <a:avLst/>
              </a:prstGeom>
              <a:noFill/>
              <a:ln w="9525" cap="flat">
                <a:solidFill>
                  <a:srgbClr val="8F6A29">
                    <a:alpha val="50000"/>
                  </a:srgb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468" name="Gruppo"/>
            <p:cNvGrpSpPr/>
            <p:nvPr/>
          </p:nvGrpSpPr>
          <p:grpSpPr>
            <a:xfrm>
              <a:off x="77676" y="0"/>
              <a:ext cx="597643" cy="353061"/>
              <a:chOff x="0" y="0"/>
              <a:chExt cx="597642" cy="353060"/>
            </a:xfrm>
          </p:grpSpPr>
          <p:grpSp>
            <p:nvGrpSpPr>
              <p:cNvPr id="1466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464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>
                    <a:alpha val="50000"/>
                  </a:srgbClr>
                </a:solidFill>
                <a:ln w="12700" cap="flat">
                  <a:solidFill>
                    <a:srgbClr val="B28331">
                      <a:alpha val="50000"/>
                    </a:srgbClr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465" name="2f57bh6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000000">
                          <a:alpha val="50599"/>
                        </a:srgbClr>
                      </a:solidFill>
                    </a:defRPr>
                  </a:lvl1pPr>
                </a:lstStyle>
                <a:p>
                  <a:pPr/>
                  <a:r>
                    <a:t>2f57bh6</a:t>
                  </a:r>
                </a:p>
              </p:txBody>
            </p:sp>
          </p:grpSp>
          <p:sp>
            <p:nvSpPr>
              <p:cNvPr id="1467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>
                    <a:alpha val="50000"/>
                  </a:srgb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472" name="Gruppo"/>
          <p:cNvGrpSpPr/>
          <p:nvPr/>
        </p:nvGrpSpPr>
        <p:grpSpPr>
          <a:xfrm>
            <a:off x="6341064" y="2839020"/>
            <a:ext cx="597644" cy="211944"/>
            <a:chOff x="0" y="0"/>
            <a:chExt cx="597642" cy="211942"/>
          </a:xfrm>
        </p:grpSpPr>
        <p:sp>
          <p:nvSpPr>
            <p:cNvPr id="147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11D">
                <a:alpha val="3347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1" name="878313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660"/>
                    </a:srgbClr>
                  </a:solidFill>
                </a:defRPr>
              </a:lvl1pPr>
            </a:lstStyle>
            <a:p>
              <a:pPr/>
              <a:r>
                <a:t>8783136</a:t>
              </a:r>
            </a:p>
          </p:txBody>
        </p:sp>
      </p:grpSp>
      <p:grpSp>
        <p:nvGrpSpPr>
          <p:cNvPr id="1475" name="Gruppo"/>
          <p:cNvGrpSpPr/>
          <p:nvPr/>
        </p:nvGrpSpPr>
        <p:grpSpPr>
          <a:xfrm>
            <a:off x="6346550" y="2508820"/>
            <a:ext cx="597644" cy="211944"/>
            <a:chOff x="0" y="0"/>
            <a:chExt cx="597642" cy="211942"/>
          </a:xfrm>
        </p:grpSpPr>
        <p:sp>
          <p:nvSpPr>
            <p:cNvPr id="147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0011">
                <a:alpha val="33162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4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000000">
                      <a:alpha val="29925"/>
                    </a:srgbClr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1480" name="Gruppo"/>
          <p:cNvGrpSpPr/>
          <p:nvPr/>
        </p:nvGrpSpPr>
        <p:grpSpPr>
          <a:xfrm>
            <a:off x="5706064" y="2171730"/>
            <a:ext cx="597644" cy="353062"/>
            <a:chOff x="0" y="0"/>
            <a:chExt cx="597642" cy="353060"/>
          </a:xfrm>
        </p:grpSpPr>
        <p:grpSp>
          <p:nvGrpSpPr>
            <p:cNvPr id="147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47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77" name="67e1b11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67e1b11</a:t>
                </a:r>
              </a:p>
            </p:txBody>
          </p:sp>
        </p:grpSp>
        <p:sp>
          <p:nvSpPr>
            <p:cNvPr id="147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485" name="Gruppo"/>
          <p:cNvGrpSpPr/>
          <p:nvPr/>
        </p:nvGrpSpPr>
        <p:grpSpPr>
          <a:xfrm>
            <a:off x="5706064" y="1838710"/>
            <a:ext cx="597644" cy="353061"/>
            <a:chOff x="0" y="0"/>
            <a:chExt cx="597642" cy="353060"/>
          </a:xfrm>
        </p:grpSpPr>
        <p:grpSp>
          <p:nvGrpSpPr>
            <p:cNvPr id="148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48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82" name="d5517fe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d5517fe</a:t>
                </a:r>
              </a:p>
            </p:txBody>
          </p:sp>
        </p:grpSp>
        <p:sp>
          <p:nvSpPr>
            <p:cNvPr id="148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486" name="First, rewinding head to replay your work on top of it...…"/>
          <p:cNvSpPr txBox="1"/>
          <p:nvPr/>
        </p:nvSpPr>
        <p:spPr>
          <a:xfrm>
            <a:off x="1807719" y="1810344"/>
            <a:ext cx="3145016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First, rewinding head to replay your work on top of it...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Applying: commit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Applying: commit</a:t>
            </a:r>
          </a:p>
        </p:txBody>
      </p:sp>
      <p:sp>
        <p:nvSpPr>
          <p:cNvPr id="1487" name="git checkout master…"/>
          <p:cNvSpPr txBox="1"/>
          <p:nvPr/>
        </p:nvSpPr>
        <p:spPr>
          <a:xfrm>
            <a:off x="1807719" y="2146691"/>
            <a:ext cx="1277812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merge feature1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-D feature1</a:t>
            </a:r>
          </a:p>
        </p:txBody>
      </p:sp>
      <p:grpSp>
        <p:nvGrpSpPr>
          <p:cNvPr id="1490" name="Gruppo"/>
          <p:cNvGrpSpPr/>
          <p:nvPr/>
        </p:nvGrpSpPr>
        <p:grpSpPr>
          <a:xfrm rot="1080000">
            <a:off x="7001593" y="1451190"/>
            <a:ext cx="295434" cy="396014"/>
            <a:chOff x="0" y="-71"/>
            <a:chExt cx="295432" cy="396013"/>
          </a:xfrm>
        </p:grpSpPr>
        <p:pic>
          <p:nvPicPr>
            <p:cNvPr id="1488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489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493" name="Gruppo"/>
          <p:cNvGrpSpPr/>
          <p:nvPr/>
        </p:nvGrpSpPr>
        <p:grpSpPr>
          <a:xfrm>
            <a:off x="5312536" y="2493826"/>
            <a:ext cx="196908" cy="193863"/>
            <a:chOff x="0" y="0"/>
            <a:chExt cx="196907" cy="193862"/>
          </a:xfrm>
        </p:grpSpPr>
        <p:sp>
          <p:nvSpPr>
            <p:cNvPr id="1491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2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pic>
        <p:nvPicPr>
          <p:cNvPr id="1494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rcRect l="923" t="902" r="1041" b="8494"/>
          <a:stretch>
            <a:fillRect/>
          </a:stretch>
        </p:blipFill>
        <p:spPr>
          <a:xfrm rot="900000">
            <a:off x="6702759" y="482991"/>
            <a:ext cx="2199735" cy="19530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91" fill="norm" stroke="1" extrusionOk="0">
                <a:moveTo>
                  <a:pt x="10835" y="0"/>
                </a:moveTo>
                <a:cubicBezTo>
                  <a:pt x="10358" y="1"/>
                  <a:pt x="9778" y="328"/>
                  <a:pt x="9778" y="593"/>
                </a:cubicBezTo>
                <a:cubicBezTo>
                  <a:pt x="9778" y="680"/>
                  <a:pt x="9718" y="786"/>
                  <a:pt x="9650" y="834"/>
                </a:cubicBezTo>
                <a:cubicBezTo>
                  <a:pt x="9503" y="936"/>
                  <a:pt x="8911" y="2012"/>
                  <a:pt x="8911" y="2176"/>
                </a:cubicBezTo>
                <a:cubicBezTo>
                  <a:pt x="8911" y="2239"/>
                  <a:pt x="8784" y="2470"/>
                  <a:pt x="8627" y="2690"/>
                </a:cubicBezTo>
                <a:cubicBezTo>
                  <a:pt x="8471" y="2910"/>
                  <a:pt x="8186" y="3454"/>
                  <a:pt x="7994" y="3901"/>
                </a:cubicBezTo>
                <a:cubicBezTo>
                  <a:pt x="7802" y="4348"/>
                  <a:pt x="7460" y="5032"/>
                  <a:pt x="7232" y="5419"/>
                </a:cubicBezTo>
                <a:cubicBezTo>
                  <a:pt x="7005" y="5806"/>
                  <a:pt x="6600" y="6607"/>
                  <a:pt x="6330" y="7200"/>
                </a:cubicBezTo>
                <a:cubicBezTo>
                  <a:pt x="6060" y="7793"/>
                  <a:pt x="5757" y="8377"/>
                  <a:pt x="5658" y="8499"/>
                </a:cubicBezTo>
                <a:cubicBezTo>
                  <a:pt x="5559" y="8620"/>
                  <a:pt x="5295" y="9137"/>
                  <a:pt x="5071" y="9644"/>
                </a:cubicBezTo>
                <a:cubicBezTo>
                  <a:pt x="4847" y="10150"/>
                  <a:pt x="4568" y="10711"/>
                  <a:pt x="4453" y="10890"/>
                </a:cubicBezTo>
                <a:cubicBezTo>
                  <a:pt x="4338" y="11069"/>
                  <a:pt x="4016" y="11675"/>
                  <a:pt x="3734" y="12241"/>
                </a:cubicBezTo>
                <a:cubicBezTo>
                  <a:pt x="3058" y="13600"/>
                  <a:pt x="2623" y="14454"/>
                  <a:pt x="1935" y="15764"/>
                </a:cubicBezTo>
                <a:cubicBezTo>
                  <a:pt x="279" y="18917"/>
                  <a:pt x="72" y="19370"/>
                  <a:pt x="18" y="19959"/>
                </a:cubicBezTo>
                <a:cubicBezTo>
                  <a:pt x="-23" y="20411"/>
                  <a:pt x="2" y="20569"/>
                  <a:pt x="123" y="20682"/>
                </a:cubicBezTo>
                <a:cubicBezTo>
                  <a:pt x="209" y="20762"/>
                  <a:pt x="275" y="20892"/>
                  <a:pt x="275" y="20972"/>
                </a:cubicBezTo>
                <a:cubicBezTo>
                  <a:pt x="275" y="21175"/>
                  <a:pt x="824" y="21490"/>
                  <a:pt x="1285" y="21556"/>
                </a:cubicBezTo>
                <a:cubicBezTo>
                  <a:pt x="1497" y="21585"/>
                  <a:pt x="5937" y="21600"/>
                  <a:pt x="11154" y="21586"/>
                </a:cubicBezTo>
                <a:cubicBezTo>
                  <a:pt x="20393" y="21562"/>
                  <a:pt x="20646" y="21557"/>
                  <a:pt x="20941" y="21349"/>
                </a:cubicBezTo>
                <a:cubicBezTo>
                  <a:pt x="21314" y="21087"/>
                  <a:pt x="21443" y="20861"/>
                  <a:pt x="21524" y="20310"/>
                </a:cubicBezTo>
                <a:cubicBezTo>
                  <a:pt x="21577" y="19944"/>
                  <a:pt x="21531" y="19759"/>
                  <a:pt x="21213" y="19068"/>
                </a:cubicBezTo>
                <a:cubicBezTo>
                  <a:pt x="20257" y="16991"/>
                  <a:pt x="19789" y="16038"/>
                  <a:pt x="19359" y="15295"/>
                </a:cubicBezTo>
                <a:cubicBezTo>
                  <a:pt x="19103" y="14852"/>
                  <a:pt x="18892" y="14430"/>
                  <a:pt x="18892" y="14356"/>
                </a:cubicBezTo>
                <a:cubicBezTo>
                  <a:pt x="18892" y="14281"/>
                  <a:pt x="18830" y="14157"/>
                  <a:pt x="18752" y="14084"/>
                </a:cubicBezTo>
                <a:cubicBezTo>
                  <a:pt x="18675" y="14011"/>
                  <a:pt x="18499" y="13681"/>
                  <a:pt x="18364" y="13347"/>
                </a:cubicBezTo>
                <a:cubicBezTo>
                  <a:pt x="18228" y="13013"/>
                  <a:pt x="18002" y="12566"/>
                  <a:pt x="17858" y="12355"/>
                </a:cubicBezTo>
                <a:cubicBezTo>
                  <a:pt x="17715" y="12144"/>
                  <a:pt x="17590" y="11923"/>
                  <a:pt x="17583" y="11864"/>
                </a:cubicBezTo>
                <a:cubicBezTo>
                  <a:pt x="17575" y="11804"/>
                  <a:pt x="17565" y="11705"/>
                  <a:pt x="17559" y="11644"/>
                </a:cubicBezTo>
                <a:cubicBezTo>
                  <a:pt x="17553" y="11584"/>
                  <a:pt x="17357" y="11242"/>
                  <a:pt x="17120" y="10885"/>
                </a:cubicBezTo>
                <a:cubicBezTo>
                  <a:pt x="16883" y="10529"/>
                  <a:pt x="16685" y="10206"/>
                  <a:pt x="16685" y="10166"/>
                </a:cubicBezTo>
                <a:cubicBezTo>
                  <a:pt x="16684" y="10126"/>
                  <a:pt x="16426" y="9588"/>
                  <a:pt x="16109" y="8973"/>
                </a:cubicBezTo>
                <a:cubicBezTo>
                  <a:pt x="15793" y="8357"/>
                  <a:pt x="15534" y="7793"/>
                  <a:pt x="15534" y="7718"/>
                </a:cubicBezTo>
                <a:cubicBezTo>
                  <a:pt x="15534" y="7535"/>
                  <a:pt x="15347" y="7170"/>
                  <a:pt x="15052" y="6770"/>
                </a:cubicBezTo>
                <a:cubicBezTo>
                  <a:pt x="14920" y="6591"/>
                  <a:pt x="14565" y="5957"/>
                  <a:pt x="14259" y="5362"/>
                </a:cubicBezTo>
                <a:cubicBezTo>
                  <a:pt x="13953" y="4766"/>
                  <a:pt x="13660" y="4209"/>
                  <a:pt x="13610" y="4120"/>
                </a:cubicBezTo>
                <a:cubicBezTo>
                  <a:pt x="13560" y="4031"/>
                  <a:pt x="13475" y="3835"/>
                  <a:pt x="13424" y="3686"/>
                </a:cubicBezTo>
                <a:cubicBezTo>
                  <a:pt x="13372" y="3537"/>
                  <a:pt x="13136" y="3072"/>
                  <a:pt x="12899" y="2655"/>
                </a:cubicBezTo>
                <a:cubicBezTo>
                  <a:pt x="12662" y="2238"/>
                  <a:pt x="12356" y="1654"/>
                  <a:pt x="12219" y="1356"/>
                </a:cubicBezTo>
                <a:cubicBezTo>
                  <a:pt x="12082" y="1058"/>
                  <a:pt x="11812" y="632"/>
                  <a:pt x="11620" y="408"/>
                </a:cubicBezTo>
                <a:cubicBezTo>
                  <a:pt x="11318" y="56"/>
                  <a:pt x="11214" y="0"/>
                  <a:pt x="10835" y="0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381000" dist="0" dir="5400000">
              <a:srgbClr val="FFFFFF"/>
            </a:outerShdw>
          </a:effectLst>
        </p:spPr>
      </p:pic>
      <p:sp>
        <p:nvSpPr>
          <p:cNvPr id="1495" name="Non fare rebase su rami già inviati a un repository remoto"/>
          <p:cNvSpPr txBox="1"/>
          <p:nvPr/>
        </p:nvSpPr>
        <p:spPr>
          <a:xfrm>
            <a:off x="2257988" y="4406907"/>
            <a:ext cx="4630315" cy="288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Non fare rebase su rami già inviati a un repository remoto</a:t>
            </a:r>
          </a:p>
        </p:txBody>
      </p:sp>
      <p:sp>
        <p:nvSpPr>
          <p:cNvPr id="1496" name="Forbici"/>
          <p:cNvSpPr/>
          <p:nvPr/>
        </p:nvSpPr>
        <p:spPr>
          <a:xfrm rot="9360000">
            <a:off x="6328375" y="3012837"/>
            <a:ext cx="320530" cy="2901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6" h="21600" fill="norm" stroke="1" extrusionOk="0">
                <a:moveTo>
                  <a:pt x="7558" y="0"/>
                </a:moveTo>
                <a:cubicBezTo>
                  <a:pt x="6594" y="0"/>
                  <a:pt x="5708" y="535"/>
                  <a:pt x="5187" y="1430"/>
                </a:cubicBezTo>
                <a:cubicBezTo>
                  <a:pt x="4779" y="2130"/>
                  <a:pt x="4642" y="2965"/>
                  <a:pt x="4801" y="3782"/>
                </a:cubicBezTo>
                <a:cubicBezTo>
                  <a:pt x="4959" y="4599"/>
                  <a:pt x="5393" y="5298"/>
                  <a:pt x="6024" y="5750"/>
                </a:cubicBezTo>
                <a:cubicBezTo>
                  <a:pt x="6171" y="5856"/>
                  <a:pt x="6329" y="5946"/>
                  <a:pt x="6494" y="6021"/>
                </a:cubicBezTo>
                <a:lnTo>
                  <a:pt x="6531" y="6043"/>
                </a:lnTo>
                <a:lnTo>
                  <a:pt x="8917" y="7674"/>
                </a:lnTo>
                <a:lnTo>
                  <a:pt x="9567" y="10332"/>
                </a:lnTo>
                <a:lnTo>
                  <a:pt x="7116" y="10766"/>
                </a:lnTo>
                <a:lnTo>
                  <a:pt x="4762" y="8996"/>
                </a:lnTo>
                <a:cubicBezTo>
                  <a:pt x="4633" y="8859"/>
                  <a:pt x="4494" y="8735"/>
                  <a:pt x="4347" y="8630"/>
                </a:cubicBezTo>
                <a:cubicBezTo>
                  <a:pt x="3876" y="8292"/>
                  <a:pt x="3345" y="8133"/>
                  <a:pt x="2821" y="8133"/>
                </a:cubicBezTo>
                <a:cubicBezTo>
                  <a:pt x="1896" y="8133"/>
                  <a:pt x="989" y="8636"/>
                  <a:pt x="451" y="9560"/>
                </a:cubicBezTo>
                <a:cubicBezTo>
                  <a:pt x="43" y="10260"/>
                  <a:pt x="-94" y="11096"/>
                  <a:pt x="64" y="11913"/>
                </a:cubicBezTo>
                <a:cubicBezTo>
                  <a:pt x="223" y="12730"/>
                  <a:pt x="658" y="13429"/>
                  <a:pt x="1289" y="13881"/>
                </a:cubicBezTo>
                <a:cubicBezTo>
                  <a:pt x="2594" y="14816"/>
                  <a:pt x="4341" y="14400"/>
                  <a:pt x="5184" y="12953"/>
                </a:cubicBezTo>
                <a:cubicBezTo>
                  <a:pt x="5255" y="12830"/>
                  <a:pt x="5321" y="12696"/>
                  <a:pt x="5379" y="12558"/>
                </a:cubicBezTo>
                <a:lnTo>
                  <a:pt x="5506" y="12248"/>
                </a:lnTo>
                <a:lnTo>
                  <a:pt x="5755" y="12448"/>
                </a:lnTo>
                <a:cubicBezTo>
                  <a:pt x="6327" y="12907"/>
                  <a:pt x="7269" y="12731"/>
                  <a:pt x="7279" y="12729"/>
                </a:cubicBezTo>
                <a:lnTo>
                  <a:pt x="7316" y="12726"/>
                </a:lnTo>
                <a:lnTo>
                  <a:pt x="12082" y="12582"/>
                </a:lnTo>
                <a:lnTo>
                  <a:pt x="12682" y="12569"/>
                </a:lnTo>
                <a:lnTo>
                  <a:pt x="12680" y="12563"/>
                </a:lnTo>
                <a:lnTo>
                  <a:pt x="21506" y="12295"/>
                </a:lnTo>
                <a:cubicBezTo>
                  <a:pt x="20790" y="11514"/>
                  <a:pt x="20217" y="11228"/>
                  <a:pt x="20211" y="11225"/>
                </a:cubicBezTo>
                <a:lnTo>
                  <a:pt x="20169" y="11199"/>
                </a:lnTo>
                <a:cubicBezTo>
                  <a:pt x="19557" y="10730"/>
                  <a:pt x="18046" y="10594"/>
                  <a:pt x="17516" y="10582"/>
                </a:cubicBezTo>
                <a:lnTo>
                  <a:pt x="12692" y="10205"/>
                </a:lnTo>
                <a:lnTo>
                  <a:pt x="11802" y="10233"/>
                </a:lnTo>
                <a:lnTo>
                  <a:pt x="10602" y="7052"/>
                </a:lnTo>
                <a:cubicBezTo>
                  <a:pt x="10511" y="6749"/>
                  <a:pt x="10178" y="5898"/>
                  <a:pt x="9735" y="5603"/>
                </a:cubicBezTo>
                <a:lnTo>
                  <a:pt x="9476" y="5432"/>
                </a:lnTo>
                <a:lnTo>
                  <a:pt x="9675" y="5180"/>
                </a:lnTo>
                <a:cubicBezTo>
                  <a:pt x="9764" y="5066"/>
                  <a:pt x="9846" y="4944"/>
                  <a:pt x="9918" y="4820"/>
                </a:cubicBezTo>
                <a:cubicBezTo>
                  <a:pt x="10761" y="3373"/>
                  <a:pt x="10386" y="1435"/>
                  <a:pt x="9082" y="500"/>
                </a:cubicBezTo>
                <a:cubicBezTo>
                  <a:pt x="8626" y="173"/>
                  <a:pt x="8099" y="0"/>
                  <a:pt x="7558" y="0"/>
                </a:cubicBezTo>
                <a:close/>
                <a:moveTo>
                  <a:pt x="7556" y="939"/>
                </a:moveTo>
                <a:cubicBezTo>
                  <a:pt x="7935" y="939"/>
                  <a:pt x="8304" y="1059"/>
                  <a:pt x="8623" y="1288"/>
                </a:cubicBezTo>
                <a:cubicBezTo>
                  <a:pt x="9065" y="1605"/>
                  <a:pt x="9367" y="2094"/>
                  <a:pt x="9478" y="2666"/>
                </a:cubicBezTo>
                <a:cubicBezTo>
                  <a:pt x="9589" y="3237"/>
                  <a:pt x="9493" y="3822"/>
                  <a:pt x="9208" y="4311"/>
                </a:cubicBezTo>
                <a:cubicBezTo>
                  <a:pt x="8843" y="4937"/>
                  <a:pt x="8223" y="5311"/>
                  <a:pt x="7549" y="5311"/>
                </a:cubicBezTo>
                <a:cubicBezTo>
                  <a:pt x="7170" y="5311"/>
                  <a:pt x="6801" y="5191"/>
                  <a:pt x="6482" y="4962"/>
                </a:cubicBezTo>
                <a:cubicBezTo>
                  <a:pt x="6041" y="4645"/>
                  <a:pt x="5736" y="4156"/>
                  <a:pt x="5626" y="3584"/>
                </a:cubicBezTo>
                <a:cubicBezTo>
                  <a:pt x="5515" y="3013"/>
                  <a:pt x="5612" y="2428"/>
                  <a:pt x="5898" y="1939"/>
                </a:cubicBezTo>
                <a:cubicBezTo>
                  <a:pt x="6262" y="1313"/>
                  <a:pt x="6882" y="939"/>
                  <a:pt x="7556" y="939"/>
                </a:cubicBezTo>
                <a:close/>
                <a:moveTo>
                  <a:pt x="2791" y="9070"/>
                </a:moveTo>
                <a:cubicBezTo>
                  <a:pt x="3178" y="9063"/>
                  <a:pt x="3555" y="9181"/>
                  <a:pt x="3887" y="9419"/>
                </a:cubicBezTo>
                <a:cubicBezTo>
                  <a:pt x="4800" y="10073"/>
                  <a:pt x="5063" y="11429"/>
                  <a:pt x="4473" y="12442"/>
                </a:cubicBezTo>
                <a:cubicBezTo>
                  <a:pt x="4096" y="13089"/>
                  <a:pt x="3462" y="13443"/>
                  <a:pt x="2815" y="13443"/>
                </a:cubicBezTo>
                <a:cubicBezTo>
                  <a:pt x="2448" y="13443"/>
                  <a:pt x="2078" y="13329"/>
                  <a:pt x="1748" y="13093"/>
                </a:cubicBezTo>
                <a:cubicBezTo>
                  <a:pt x="835" y="12438"/>
                  <a:pt x="572" y="11082"/>
                  <a:pt x="1162" y="10069"/>
                </a:cubicBezTo>
                <a:cubicBezTo>
                  <a:pt x="1447" y="9579"/>
                  <a:pt x="1888" y="9242"/>
                  <a:pt x="2403" y="9119"/>
                </a:cubicBezTo>
                <a:cubicBezTo>
                  <a:pt x="2532" y="9088"/>
                  <a:pt x="2662" y="9073"/>
                  <a:pt x="2791" y="9070"/>
                </a:cubicBezTo>
                <a:close/>
                <a:moveTo>
                  <a:pt x="10915" y="10738"/>
                </a:moveTo>
                <a:cubicBezTo>
                  <a:pt x="10966" y="10732"/>
                  <a:pt x="11019" y="10734"/>
                  <a:pt x="11071" y="10744"/>
                </a:cubicBezTo>
                <a:cubicBezTo>
                  <a:pt x="11140" y="10758"/>
                  <a:pt x="11209" y="10786"/>
                  <a:pt x="11272" y="10832"/>
                </a:cubicBezTo>
                <a:cubicBezTo>
                  <a:pt x="11525" y="11013"/>
                  <a:pt x="11597" y="11385"/>
                  <a:pt x="11434" y="11665"/>
                </a:cubicBezTo>
                <a:cubicBezTo>
                  <a:pt x="11271" y="11945"/>
                  <a:pt x="10933" y="12026"/>
                  <a:pt x="10681" y="11846"/>
                </a:cubicBezTo>
                <a:cubicBezTo>
                  <a:pt x="10429" y="11665"/>
                  <a:pt x="10357" y="11291"/>
                  <a:pt x="10520" y="11011"/>
                </a:cubicBezTo>
                <a:cubicBezTo>
                  <a:pt x="10611" y="10853"/>
                  <a:pt x="10759" y="10759"/>
                  <a:pt x="10915" y="10738"/>
                </a:cubicBezTo>
                <a:close/>
                <a:moveTo>
                  <a:pt x="12892" y="13124"/>
                </a:moveTo>
                <a:lnTo>
                  <a:pt x="10607" y="13169"/>
                </a:lnTo>
                <a:lnTo>
                  <a:pt x="10748" y="13544"/>
                </a:lnTo>
                <a:lnTo>
                  <a:pt x="13033" y="18256"/>
                </a:lnTo>
                <a:cubicBezTo>
                  <a:pt x="13267" y="18800"/>
                  <a:pt x="14000" y="20272"/>
                  <a:pt x="14636" y="20698"/>
                </a:cubicBezTo>
                <a:lnTo>
                  <a:pt x="14676" y="20730"/>
                </a:lnTo>
                <a:cubicBezTo>
                  <a:pt x="14681" y="20735"/>
                  <a:pt x="15151" y="21197"/>
                  <a:pt x="16088" y="21600"/>
                </a:cubicBezTo>
                <a:lnTo>
                  <a:pt x="12892" y="13124"/>
                </a:lnTo>
                <a:close/>
              </a:path>
            </a:pathLst>
          </a:custGeom>
          <a:solidFill>
            <a:srgbClr val="FF0026"/>
          </a:solidFill>
          <a:ln w="3175">
            <a:miter lim="400000"/>
          </a:ln>
          <a:effectLst>
            <a:outerShdw sx="100000" sy="100000" kx="0" ky="0" algn="b" rotWithShape="0" blurRad="38100" dist="0" dir="5400000">
              <a:srgbClr val="FFFFFF"/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497" name="Cerchio"/>
          <p:cNvSpPr/>
          <p:nvPr/>
        </p:nvSpPr>
        <p:spPr>
          <a:xfrm>
            <a:off x="88067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98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35" grpId="1" repeatCount="8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mph" nodeType="click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path" nodeType="after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1008 -0.099497 0.047065 -0.178830 0.103036 -0.177480 C 0.158447 -0.176144 0.203016 -0.096049 0.203168 0.002469" origin="layout" pathEditMode="relative">
                                      <p:cBhvr>
                                        <p:cTn id="19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mph" nodeType="withEffect" presetSubtype="0" presetID="8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xit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4" dur="500" fill="hold"/>
                                        <p:tgtEl>
                                          <p:spTgt spid="1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Class="entr" nodeType="after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Class="entr" nodeType="afterEffect" presetSubtype="16" presetID="23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Class="entr" nodeType="afterEffect" presetSubtype="16" presetID="23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path" nodeType="clickEffect" presetSubtype="0" presetID="-1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3148 -0.033816 -0.002669 -0.068322 -0.015759 -0.093487 C -0.029431 -0.119768 -0.049377 -0.132758 -0.069363 -0.128395" origin="layout" pathEditMode="relative">
                                      <p:cBhvr>
                                        <p:cTn id="57" dur="2000" fill="hold"/>
                                        <p:tgtEl>
                                          <p:spTgt spid="1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mph" nodeType="withEffect" presetSubtype="0" presetID="6" grpId="1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14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mph" nodeType="afterEffect" presetSubtype="0" presetID="6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1000" fill="hold"/>
                                        <p:tgtEl>
                                          <p:spTgt spid="1472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path" nodeType="with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1460 -0.033257 -0.004846 -0.066116 -0.017436 -0.090851 C -0.031014 -0.117528 -0.050529 -0.132174 -0.070752 -0.130864" origin="layout" pathEditMode="relative">
                                      <p:cBhvr>
                                        <p:cTn id="66" dur="2000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emph" nodeType="withEffect" presetSubtype="0" presetID="6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fill="hold"/>
                                        <p:tgtEl>
                                          <p:spTgt spid="14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mph" nodeType="afterEffect" presetSubtype="0" presetID="6" grpId="1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0" fill="hold"/>
                                        <p:tgtEl>
                                          <p:spTgt spid="1475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Class="exit" nodeType="after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5" dur="500" fill="hold"/>
                                        <p:tgtEl>
                                          <p:spTgt spid="1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emph" nodeType="clickEffect" presetSubtype="0" presetID="32" grpId="19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8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8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8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8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8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Class="exit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7" dur="500" fill="hold"/>
                                        <p:tgtEl>
                                          <p:spTgt spid="1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Class="entr" nodeType="afterEffect" presetSubtype="16" presetID="23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Class="emph" nodeType="clickEffect" presetSubtype="0" presetID="32" grpId="2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9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9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0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0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Class="exit" nodeType="afterEffect" presetID="10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4" dur="500" fill="hold"/>
                                        <p:tgtEl>
                                          <p:spTgt spid="1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Class="entr" nodeType="afterEffect" presetSubtype="16" presetID="23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8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Class="path" nodeType="clickEffect" presetSubtype="0" presetID="-1" grpId="2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1892 -0.032896 -0.004163 -0.065673 -0.016656 -0.090172 C -0.030100 -0.116535 -0.049557 -0.130600 -0.069535 -0.128395" origin="layout" pathEditMode="relative">
                                      <p:cBhvr>
                                        <p:cTn id="114" dur="1000" fill="hold"/>
                                        <p:tgtEl>
                                          <p:spTgt spid="1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Class="path" nodeType="withEffect" presetSubtype="0" presetID="-1" grpId="26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203168 0.002469 C 0.205111 -0.035441 0.196666 -0.072694 0.180479 -0.097614 C 0.167662 -0.117346 0.151046 -0.127492 0.134114 -0.125926" origin="layout" pathEditMode="relative">
                                      <p:cBhvr>
                                        <p:cTn id="117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Class="exit" nodeType="clickEffect" presetID="10" grpId="2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1" dur="2000" fill="hold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Class="exit" nodeType="afterEffect" presetID="10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5" dur="2000" fill="hold"/>
                                        <p:tgtEl>
                                          <p:spTgt spid="1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Class="entr" nodeType="afterEffect" presetID="10" grpId="2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0" dur="2000"/>
                                        <p:tgtEl>
                                          <p:spTgt spid="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000"/>
                            </p:stCondLst>
                            <p:childTnLst>
                              <p:par>
                                <p:cTn id="132" presetClass="entr" nodeType="afterEffect" presetID="10" grpId="3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3" fill="hold"/>
                                        <p:tgtEl>
                                          <p:spTgt spid="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4" dur="2000"/>
                                        <p:tgtEl>
                                          <p:spTgt spid="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Class="entr" nodeType="clickEffect" presetSubtype="0" presetID="1" grpId="3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8" fill="hold"/>
                                        <p:tgtEl>
                                          <p:spTgt spid="14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Class="entr" nodeType="withEffect" presetSubtype="0" presetID="1" grpId="3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0" fill="hold"/>
                                        <p:tgtEl>
                                          <p:spTgt spid="1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Class="emph" nodeType="clickEffect" presetSubtype="0" presetID="35" grpId="3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Class="path" nodeType="afterEffect" presetSubtype="0" presetID="-1" grpId="3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134114 -0.125926 C 0.112517 -0.194812 0.062617 -0.216763 0.025442 -0.173731 C -0.007227 -0.135914 -0.018154 -0.059909 0.000303 0.001138" origin="layout" pathEditMode="relative">
                                      <p:cBhvr>
                                        <p:cTn id="147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mph" nodeType="withEffect" presetSubtype="0" presetID="8" grpId="3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50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Class="entr" nodeType="clickEffect" presetSubtype="0" presetID="1" grpId="3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54" fill="hold"/>
                                        <p:tgtEl>
                                          <p:spTgt spid="1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Class="path" nodeType="clickEffect" presetSubtype="0" presetID="-1" grpId="3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7553 -0.018819 -0.011654 -0.041325 -0.011743 -0.064442 C -0.011831 -0.087243 -0.008011 -0.109550 -0.000790 -0.128395" origin="layout" pathEditMode="relative">
                                      <p:cBhvr>
                                        <p:cTn id="158" dur="1000" fill="hold"/>
                                        <p:tgtEl>
                                          <p:spTgt spid="1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Class="path" nodeType="withEffect" presetSubtype="0" presetID="-1" grpId="36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303 0.001138 C -0.007383 -0.017632 -0.011573 -0.040206 -0.011679 -0.063422 C -0.011783 -0.086199 -0.007949 -0.108482 -0.000696 -0.127257" origin="layout" pathEditMode="relative">
                                      <p:cBhvr>
                                        <p:cTn id="161" dur="100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Class="entr" nodeType="clickEffect" presetSubtype="0" presetID="1" grpId="3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5" fill="hold"/>
                                        <p:tgtEl>
                                          <p:spTgt spid="1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Class="emph" nodeType="clickEffect" presetSubtype="0" presetID="35" grpId="37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Class="emph" nodeType="afterEffect" presetSubtype="0" presetID="32" grpId="38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72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73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74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75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76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"/>
                            </p:stCondLst>
                            <p:childTnLst>
                              <p:par>
                                <p:cTn id="178" presetClass="exit" nodeType="afterEffect" presetSubtype="0" presetID="1" grpId="3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Class="entr" nodeType="clickEffect" presetSubtype="0" presetID="1" grpId="4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3" fill="hold"/>
                                        <p:tgtEl>
                                          <p:spTgt spid="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Class="entr" nodeType="clickEffect" presetSubtype="32" presetID="23" grpId="4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7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00"/>
                            </p:stCondLst>
                            <p:childTnLst>
                              <p:par>
                                <p:cTn id="191" presetClass="entr" nodeType="afterEffect" presetID="10" grpId="4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2" fill="hold"/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3" dur="500"/>
                                        <p:tgtEl>
                                          <p:spTgt spid="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Class="entr" nodeType="clickEffect" presetSubtype="0" presetID="1" grpId="4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7" fill="hold"/>
                                        <p:tgtEl>
                                          <p:spTgt spid="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93" grpId="32"/>
      <p:bldP build="whole" bldLvl="1" animBg="1" rev="0" advAuto="0" spid="1493" grpId="34"/>
      <p:bldP build="whole" bldLvl="1" animBg="1" rev="0" advAuto="0" spid="1454" grpId="29"/>
      <p:bldP build="whole" bldLvl="1" animBg="1" rev="0" advAuto="0" spid="1497" grpId="43"/>
      <p:bldP build="whole" bldLvl="1" animBg="1" rev="0" advAuto="0" spid="1436" grpId="37"/>
      <p:bldP build="whole" bldLvl="1" animBg="1" rev="0" advAuto="0" spid="1485" grpId="24"/>
      <p:bldP build="whole" bldLvl="1" animBg="1" rev="0" advAuto="0" spid="1436" grpId="38"/>
      <p:bldP build="whole" bldLvl="1" animBg="1" rev="0" advAuto="0" spid="1436" grpId="39"/>
      <p:bldP build="p" bldLvl="5" animBg="1" rev="0" advAuto="0" spid="1487" grpId="31"/>
      <p:bldP build="whole" bldLvl="1" animBg="1" rev="0" advAuto="0" spid="1486" grpId="6"/>
      <p:bldP build="whole" bldLvl="1" animBg="1" rev="0" advAuto="0" spid="1496" grpId="11"/>
      <p:bldP build="whole" bldLvl="1" animBg="1" rev="0" advAuto="0" spid="1447" grpId="7"/>
      <p:bldP build="whole" bldLvl="1" animBg="1" rev="0" advAuto="0" spid="1494" grpId="41"/>
      <p:bldP build="whole" bldLvl="1" animBg="1" rev="0" advAuto="0" spid="1498" grpId="40"/>
      <p:bldP build="whole" bldLvl="1" animBg="1" rev="0" advAuto="0" spid="1496" grpId="18"/>
      <p:bldP build="whole" bldLvl="1" animBg="1" rev="0" advAuto="0" spid="1448" grpId="28"/>
      <p:bldP build="p" bldLvl="5" animBg="1" rev="0" advAuto="0" spid="1421" grpId="2"/>
      <p:bldP build="whole" bldLvl="1" animBg="1" rev="0" advAuto="0" spid="1495" grpId="42"/>
      <p:bldP build="whole" bldLvl="1" animBg="1" rev="0" advAuto="0" spid="1475" grpId="10"/>
      <p:bldP build="whole" bldLvl="1" animBg="1" rev="0" advAuto="0" spid="1493" grpId="1"/>
      <p:bldP build="whole" bldLvl="1" animBg="1" rev="0" advAuto="0" spid="1493" grpId="3"/>
      <p:bldP build="whole" bldLvl="1" animBg="1" rev="0" advAuto="0" spid="1475" grpId="16"/>
      <p:bldP build="whole" bldLvl="1" animBg="1" rev="0" advAuto="0" spid="1475" grpId="17"/>
      <p:bldP build="whole" bldLvl="1" animBg="1" rev="0" advAuto="0" spid="1493" grpId="5"/>
      <p:bldP build="whole" bldLvl="1" animBg="1" rev="0" advAuto="0" spid="1472" grpId="9"/>
      <p:bldP build="whole" bldLvl="1" animBg="1" rev="0" advAuto="0" spid="1475" grpId="22"/>
      <p:bldP build="whole" bldLvl="1" animBg="1" rev="0" advAuto="0" spid="1475" grpId="23"/>
      <p:bldP build="whole" bldLvl="1" animBg="1" rev="0" advAuto="0" spid="1472" grpId="13"/>
      <p:bldP build="whole" bldLvl="1" animBg="1" rev="0" advAuto="0" spid="1472" grpId="14"/>
      <p:bldP build="whole" bldLvl="1" animBg="1" rev="0" advAuto="0" spid="1455" grpId="27"/>
      <p:bldP build="whole" bldLvl="1" animBg="1" rev="0" advAuto="0" spid="1472" grpId="19"/>
      <p:bldP build="whole" bldLvl="1" animBg="1" rev="0" advAuto="0" spid="1472" grpId="20"/>
      <p:bldP build="whole" bldLvl="1" animBg="1" rev="0" advAuto="0" spid="1469" grpId="8"/>
      <p:bldP build="whole" bldLvl="1" animBg="1" rev="0" advAuto="0" spid="1428" grpId="30"/>
      <p:bldP build="whole" bldLvl="1" animBg="1" rev="0" advAuto="0" spid="1480" grpId="2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14 ) Cominciamo a collaborare…"/>
          <p:cNvSpPr txBox="1"/>
          <p:nvPr/>
        </p:nvSpPr>
        <p:spPr>
          <a:xfrm>
            <a:off x="3414657" y="63632"/>
            <a:ext cx="2314686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14 ) Cominciamo a collaborare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Creazione repository remoto su GitHub</a:t>
            </a:r>
          </a:p>
        </p:txBody>
      </p:sp>
      <p:grpSp>
        <p:nvGrpSpPr>
          <p:cNvPr id="1529" name="Gruppo"/>
          <p:cNvGrpSpPr/>
          <p:nvPr/>
        </p:nvGrpSpPr>
        <p:grpSpPr>
          <a:xfrm>
            <a:off x="528100" y="1359070"/>
            <a:ext cx="5562291" cy="2450760"/>
            <a:chOff x="0" y="0"/>
            <a:chExt cx="5562289" cy="2450758"/>
          </a:xfrm>
        </p:grpSpPr>
        <p:grpSp>
          <p:nvGrpSpPr>
            <p:cNvPr id="1509" name="Gruppo"/>
            <p:cNvGrpSpPr/>
            <p:nvPr/>
          </p:nvGrpSpPr>
          <p:grpSpPr>
            <a:xfrm>
              <a:off x="0" y="0"/>
              <a:ext cx="5562290" cy="2450759"/>
              <a:chOff x="0" y="0"/>
              <a:chExt cx="5562289" cy="2450758"/>
            </a:xfrm>
          </p:grpSpPr>
          <p:sp>
            <p:nvSpPr>
              <p:cNvPr id="1501" name="Rettangolo"/>
              <p:cNvSpPr/>
              <p:nvPr/>
            </p:nvSpPr>
            <p:spPr>
              <a:xfrm>
                <a:off x="13167" y="12358"/>
                <a:ext cx="5549123" cy="2413001"/>
              </a:xfrm>
              <a:prstGeom prst="rect">
                <a:avLst/>
              </a:prstGeom>
              <a:solidFill>
                <a:srgbClr val="D7E8FF"/>
              </a:solidFill>
              <a:ln w="25400" cap="flat">
                <a:solidFill>
                  <a:srgbClr val="0098FF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02" name="Linea"/>
              <p:cNvSpPr/>
              <p:nvPr/>
            </p:nvSpPr>
            <p:spPr>
              <a:xfrm flipV="1">
                <a:off x="3501684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03" name="Linea"/>
              <p:cNvSpPr/>
              <p:nvPr/>
            </p:nvSpPr>
            <p:spPr>
              <a:xfrm flipV="1">
                <a:off x="1762449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04" name="Linea"/>
              <p:cNvSpPr/>
              <p:nvPr/>
            </p:nvSpPr>
            <p:spPr>
              <a:xfrm>
                <a:off x="18457" y="1214702"/>
                <a:ext cx="3487985" cy="1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05" name="Linea"/>
              <p:cNvSpPr/>
              <p:nvPr/>
            </p:nvSpPr>
            <p:spPr>
              <a:xfrm flipV="1">
                <a:off x="2787728" y="18587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506" name="shell"/>
              <p:cNvSpPr/>
              <p:nvPr/>
            </p:nvSpPr>
            <p:spPr>
              <a:xfrm>
                <a:off x="0" y="0"/>
                <a:ext cx="1270000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shell</a:t>
                </a:r>
              </a:p>
            </p:txBody>
          </p:sp>
          <p:sp>
            <p:nvSpPr>
              <p:cNvPr id="1507" name="view.pas"/>
              <p:cNvSpPr/>
              <p:nvPr/>
            </p:nvSpPr>
            <p:spPr>
              <a:xfrm>
                <a:off x="0" y="1180758"/>
                <a:ext cx="1270000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view.pas</a:t>
                </a:r>
              </a:p>
            </p:txBody>
          </p:sp>
          <p:sp>
            <p:nvSpPr>
              <p:cNvPr id="1508" name="model.pas"/>
              <p:cNvSpPr/>
              <p:nvPr/>
            </p:nvSpPr>
            <p:spPr>
              <a:xfrm>
                <a:off x="1734966" y="1180758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model.pas</a:t>
                </a:r>
              </a:p>
            </p:txBody>
          </p:sp>
        </p:grpSp>
        <p:grpSp>
          <p:nvGrpSpPr>
            <p:cNvPr id="1512" name="Gruppo"/>
            <p:cNvGrpSpPr/>
            <p:nvPr/>
          </p:nvGrpSpPr>
          <p:grpSpPr>
            <a:xfrm>
              <a:off x="3915209" y="2160766"/>
              <a:ext cx="597643" cy="211943"/>
              <a:chOff x="0" y="0"/>
              <a:chExt cx="597642" cy="211942"/>
            </a:xfrm>
          </p:grpSpPr>
          <p:sp>
            <p:nvSpPr>
              <p:cNvPr id="151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11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515" name="Gruppo"/>
            <p:cNvGrpSpPr/>
            <p:nvPr/>
          </p:nvGrpSpPr>
          <p:grpSpPr>
            <a:xfrm>
              <a:off x="3521681" y="1814206"/>
              <a:ext cx="196908" cy="193863"/>
              <a:chOff x="0" y="0"/>
              <a:chExt cx="196907" cy="193862"/>
            </a:xfrm>
          </p:grpSpPr>
          <p:sp>
            <p:nvSpPr>
              <p:cNvPr id="1513" name="Didascalia"/>
              <p:cNvSpPr/>
              <p:nvPr/>
            </p:nvSpPr>
            <p:spPr>
              <a:xfrm flipH="1">
                <a:off x="31013" y="37659"/>
                <a:ext cx="165895" cy="135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183" y="0"/>
                    </a:moveTo>
                    <a:lnTo>
                      <a:pt x="7183" y="7011"/>
                    </a:lnTo>
                    <a:lnTo>
                      <a:pt x="0" y="10611"/>
                    </a:lnTo>
                    <a:lnTo>
                      <a:pt x="7183" y="14147"/>
                    </a:lnTo>
                    <a:lnTo>
                      <a:pt x="7183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7183" y="0"/>
                    </a:lnTo>
                    <a:close/>
                  </a:path>
                </a:pathLst>
              </a:custGeom>
              <a:solidFill>
                <a:srgbClr val="E52104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14" name="H"/>
              <p:cNvSpPr txBox="1"/>
              <p:nvPr/>
            </p:nvSpPr>
            <p:spPr>
              <a:xfrm>
                <a:off x="0" y="0"/>
                <a:ext cx="143269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H</a:t>
                </a:r>
              </a:p>
            </p:txBody>
          </p:sp>
        </p:grpSp>
        <p:grpSp>
          <p:nvGrpSpPr>
            <p:cNvPr id="1518" name="Gruppo"/>
            <p:cNvGrpSpPr/>
            <p:nvPr/>
          </p:nvGrpSpPr>
          <p:grpSpPr>
            <a:xfrm>
              <a:off x="3689827" y="1814206"/>
              <a:ext cx="214232" cy="193863"/>
              <a:chOff x="0" y="0"/>
              <a:chExt cx="214230" cy="193862"/>
            </a:xfrm>
          </p:grpSpPr>
          <p:sp>
            <p:nvSpPr>
              <p:cNvPr id="1516" name="Didascalia"/>
              <p:cNvSpPr/>
              <p:nvPr/>
            </p:nvSpPr>
            <p:spPr>
              <a:xfrm flipH="1">
                <a:off x="30477" y="43461"/>
                <a:ext cx="183754" cy="135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625" y="0"/>
                    </a:moveTo>
                    <a:lnTo>
                      <a:pt x="6625" y="7453"/>
                    </a:lnTo>
                    <a:lnTo>
                      <a:pt x="0" y="11053"/>
                    </a:lnTo>
                    <a:lnTo>
                      <a:pt x="6625" y="14589"/>
                    </a:lnTo>
                    <a:lnTo>
                      <a:pt x="6625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66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17" name="m"/>
              <p:cNvSpPr txBox="1"/>
              <p:nvPr/>
            </p:nvSpPr>
            <p:spPr>
              <a:xfrm>
                <a:off x="0" y="0"/>
                <a:ext cx="143269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m</a:t>
                </a:r>
              </a:p>
            </p:txBody>
          </p:sp>
        </p:grpSp>
        <p:sp>
          <p:nvSpPr>
            <p:cNvPr id="1519" name="MainForm.Caption := ‘Git test’;"/>
            <p:cNvSpPr txBox="1"/>
            <p:nvPr/>
          </p:nvSpPr>
          <p:spPr>
            <a:xfrm>
              <a:off x="16864" y="1366993"/>
              <a:ext cx="1757950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10000"/>
                </a:lnSpc>
                <a:defRPr sz="700">
                  <a:latin typeface="Andale Mono"/>
                  <a:ea typeface="Andale Mono"/>
                  <a:cs typeface="Andale Mono"/>
                  <a:sym typeface="Andale Mono"/>
                </a:defRPr>
              </a:lvl1pPr>
            </a:lstStyle>
            <a:p>
              <a:pPr/>
              <a:r>
                <a:t>MainForm.Caption := ‘Git test’;</a:t>
              </a:r>
            </a:p>
          </p:txBody>
        </p:sp>
        <p:sp>
          <p:nvSpPr>
            <p:cNvPr id="1520" name="MainForm.Show;"/>
            <p:cNvSpPr txBox="1"/>
            <p:nvPr/>
          </p:nvSpPr>
          <p:spPr>
            <a:xfrm>
              <a:off x="16864" y="1481293"/>
              <a:ext cx="851022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10000"/>
                </a:lnSpc>
                <a:defRPr sz="700">
                  <a:latin typeface="Andale Mono"/>
                  <a:ea typeface="Andale Mono"/>
                  <a:cs typeface="Andale Mono"/>
                  <a:sym typeface="Andale Mono"/>
                </a:defRPr>
              </a:lvl1pPr>
            </a:lstStyle>
            <a:p>
              <a:pPr/>
              <a:r>
                <a:t>MainForm.Show;</a:t>
              </a:r>
            </a:p>
          </p:txBody>
        </p:sp>
        <p:grpSp>
          <p:nvGrpSpPr>
            <p:cNvPr id="1525" name="Gruppo"/>
            <p:cNvGrpSpPr/>
            <p:nvPr/>
          </p:nvGrpSpPr>
          <p:grpSpPr>
            <a:xfrm>
              <a:off x="3915209" y="1817264"/>
              <a:ext cx="597643" cy="353062"/>
              <a:chOff x="0" y="0"/>
              <a:chExt cx="597642" cy="353060"/>
            </a:xfrm>
          </p:grpSpPr>
          <p:grpSp>
            <p:nvGrpSpPr>
              <p:cNvPr id="1523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521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22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524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28" name="Gruppo"/>
            <p:cNvGrpSpPr/>
            <p:nvPr/>
          </p:nvGrpSpPr>
          <p:grpSpPr>
            <a:xfrm rot="1080000">
              <a:off x="5210738" y="85769"/>
              <a:ext cx="295434" cy="396015"/>
              <a:chOff x="0" y="-71"/>
              <a:chExt cx="295432" cy="396013"/>
            </a:xfrm>
          </p:grpSpPr>
          <p:pic>
            <p:nvPicPr>
              <p:cNvPr id="1526" name="Unknown.jpeg" descr="Unknown.jpe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18222" t="11402" r="1953" b="4832"/>
              <a:stretch>
                <a:fillRect/>
              </a:stretch>
            </p:blipFill>
            <p:spPr>
              <a:xfrm>
                <a:off x="24571" y="-72"/>
                <a:ext cx="270862" cy="28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8" h="21583" fill="norm" stroke="1" extrusionOk="0">
                    <a:moveTo>
                      <a:pt x="6734" y="5"/>
                    </a:moveTo>
                    <a:lnTo>
                      <a:pt x="0" y="35"/>
                    </a:lnTo>
                    <a:lnTo>
                      <a:pt x="0" y="9137"/>
                    </a:lnTo>
                    <a:lnTo>
                      <a:pt x="0" y="18208"/>
                    </a:lnTo>
                    <a:lnTo>
                      <a:pt x="443" y="18569"/>
                    </a:lnTo>
                    <a:cubicBezTo>
                      <a:pt x="690" y="18761"/>
                      <a:pt x="1698" y="19517"/>
                      <a:pt x="2656" y="20257"/>
                    </a:cubicBezTo>
                    <a:lnTo>
                      <a:pt x="4395" y="21583"/>
                    </a:lnTo>
                    <a:lnTo>
                      <a:pt x="4458" y="19835"/>
                    </a:lnTo>
                    <a:cubicBezTo>
                      <a:pt x="4491" y="18868"/>
                      <a:pt x="4535" y="18102"/>
                      <a:pt x="4584" y="18117"/>
                    </a:cubicBezTo>
                    <a:cubicBezTo>
                      <a:pt x="4634" y="18133"/>
                      <a:pt x="5857" y="18147"/>
                      <a:pt x="7272" y="18147"/>
                    </a:cubicBezTo>
                    <a:lnTo>
                      <a:pt x="9833" y="18147"/>
                    </a:lnTo>
                    <a:lnTo>
                      <a:pt x="11509" y="19715"/>
                    </a:lnTo>
                    <a:cubicBezTo>
                      <a:pt x="13165" y="21275"/>
                      <a:pt x="13154" y="21274"/>
                      <a:pt x="13722" y="21282"/>
                    </a:cubicBezTo>
                    <a:lnTo>
                      <a:pt x="14291" y="21282"/>
                    </a:lnTo>
                    <a:lnTo>
                      <a:pt x="17895" y="17846"/>
                    </a:lnTo>
                    <a:cubicBezTo>
                      <a:pt x="19874" y="15961"/>
                      <a:pt x="21525" y="14311"/>
                      <a:pt x="21563" y="14169"/>
                    </a:cubicBezTo>
                    <a:cubicBezTo>
                      <a:pt x="21600" y="14028"/>
                      <a:pt x="21565" y="13762"/>
                      <a:pt x="21499" y="13597"/>
                    </a:cubicBezTo>
                    <a:cubicBezTo>
                      <a:pt x="21307" y="13116"/>
                      <a:pt x="14524" y="6732"/>
                      <a:pt x="14069" y="6605"/>
                    </a:cubicBezTo>
                    <a:lnTo>
                      <a:pt x="13690" y="6515"/>
                    </a:lnTo>
                    <a:lnTo>
                      <a:pt x="13690" y="3381"/>
                    </a:lnTo>
                    <a:cubicBezTo>
                      <a:pt x="13697" y="1565"/>
                      <a:pt x="13661" y="201"/>
                      <a:pt x="13595" y="126"/>
                    </a:cubicBezTo>
                    <a:cubicBezTo>
                      <a:pt x="13512" y="31"/>
                      <a:pt x="11661" y="-17"/>
                      <a:pt x="6734" y="5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>
                <a:outerShdw sx="100000" sy="100000" kx="0" ky="0" algn="b" rotWithShape="0" blurRad="63500" dist="0" dir="5400000">
                  <a:srgbClr val="000000">
                    <a:alpha val="51998"/>
                  </a:srgbClr>
                </a:outerShdw>
              </a:effectLst>
            </p:spPr>
          </p:pic>
          <p:sp>
            <p:nvSpPr>
              <p:cNvPr id="1527" name=".git"/>
              <p:cNvSpPr txBox="1"/>
              <p:nvPr/>
            </p:nvSpPr>
            <p:spPr>
              <a:xfrm>
                <a:off x="0" y="230794"/>
                <a:ext cx="218403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sx="100000" sy="100000" kx="0" ky="0" algn="b" rotWithShape="0" blurRad="63500" dist="0" dir="5400000">
                  <a:srgbClr val="000000">
                    <a:alpha val="49488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600"/>
                </a:lvl1pPr>
              </a:lstStyle>
              <a:p>
                <a:pPr/>
                <a:r>
                  <a:t>.git</a:t>
                </a:r>
              </a:p>
            </p:txBody>
          </p:sp>
        </p:grpSp>
      </p:grpSp>
      <p:grpSp>
        <p:nvGrpSpPr>
          <p:cNvPr id="1533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530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31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532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536" name="Gruppo"/>
          <p:cNvGrpSpPr/>
          <p:nvPr/>
        </p:nvGrpSpPr>
        <p:grpSpPr>
          <a:xfrm>
            <a:off x="7307104" y="2547597"/>
            <a:ext cx="325100" cy="193863"/>
            <a:chOff x="0" y="0"/>
            <a:chExt cx="325098" cy="193862"/>
          </a:xfrm>
        </p:grpSpPr>
        <p:sp>
          <p:nvSpPr>
            <p:cNvPr id="1534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35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537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166701 0.000000" origin="layout" pathEditMode="relative">
                                      <p:cBhvr>
                                        <p:cTn id="6" dur="1000" fill="hold"/>
                                        <p:tgtEl>
                                          <p:spTgt spid="1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Class="entr" nodeType="afterEffect" presetSubtype="2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mph" nodeType="afterEffect" presetSubtype="0" presetID="35" grpId="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7" grpId="5"/>
      <p:bldP build="whole" bldLvl="1" animBg="1" rev="0" advAuto="0" spid="1536" grpId="3"/>
      <p:bldP build="whole" bldLvl="1" animBg="1" rev="0" advAuto="0" spid="1536" grpId="4"/>
      <p:bldP build="whole" bldLvl="1" animBg="1" rev="0" advAuto="0" spid="1533" grpId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" name="Gruppo"/>
          <p:cNvGrpSpPr/>
          <p:nvPr/>
        </p:nvGrpSpPr>
        <p:grpSpPr>
          <a:xfrm>
            <a:off x="266855" y="1365420"/>
            <a:ext cx="5562290" cy="2450760"/>
            <a:chOff x="0" y="0"/>
            <a:chExt cx="5562289" cy="2450758"/>
          </a:xfrm>
        </p:grpSpPr>
        <p:sp>
          <p:nvSpPr>
            <p:cNvPr id="1539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40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1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2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43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544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545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549" name="Gruppo"/>
          <p:cNvGrpSpPr/>
          <p:nvPr/>
        </p:nvGrpSpPr>
        <p:grpSpPr>
          <a:xfrm>
            <a:off x="4182064" y="3526186"/>
            <a:ext cx="597644" cy="211944"/>
            <a:chOff x="0" y="0"/>
            <a:chExt cx="597642" cy="211942"/>
          </a:xfrm>
        </p:grpSpPr>
        <p:sp>
          <p:nvSpPr>
            <p:cNvPr id="154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48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1552" name="Gruppo"/>
          <p:cNvGrpSpPr/>
          <p:nvPr/>
        </p:nvGrpSpPr>
        <p:grpSpPr>
          <a:xfrm>
            <a:off x="3788536" y="3179626"/>
            <a:ext cx="196908" cy="193863"/>
            <a:chOff x="0" y="0"/>
            <a:chExt cx="196907" cy="193862"/>
          </a:xfrm>
        </p:grpSpPr>
        <p:sp>
          <p:nvSpPr>
            <p:cNvPr id="1550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1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555" name="Gruppo"/>
          <p:cNvGrpSpPr/>
          <p:nvPr/>
        </p:nvGrpSpPr>
        <p:grpSpPr>
          <a:xfrm>
            <a:off x="3956682" y="3179626"/>
            <a:ext cx="214232" cy="193863"/>
            <a:chOff x="0" y="0"/>
            <a:chExt cx="214230" cy="193862"/>
          </a:xfrm>
        </p:grpSpPr>
        <p:sp>
          <p:nvSpPr>
            <p:cNvPr id="1553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4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556" name="MainForm.Caption := ‘Git test’;"/>
          <p:cNvSpPr txBox="1"/>
          <p:nvPr/>
        </p:nvSpPr>
        <p:spPr>
          <a:xfrm>
            <a:off x="283719" y="2732414"/>
            <a:ext cx="175795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MainForm.Caption := ‘Git test’;</a:t>
            </a:r>
          </a:p>
        </p:txBody>
      </p:sp>
      <p:sp>
        <p:nvSpPr>
          <p:cNvPr id="1557" name="git remote add origin https://github.com/mauriziodm/delphiedintorni.git…"/>
          <p:cNvSpPr txBox="1"/>
          <p:nvPr/>
        </p:nvSpPr>
        <p:spPr>
          <a:xfrm>
            <a:off x="283719" y="1581744"/>
            <a:ext cx="389189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remote add origin https://github.com/mauriziodm/delphiedintorni.git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 —set-upstream origin master</a:t>
            </a:r>
          </a:p>
        </p:txBody>
      </p:sp>
      <p:sp>
        <p:nvSpPr>
          <p:cNvPr id="1558" name="15) creare un repository remoto (Origin)…"/>
          <p:cNvSpPr txBox="1"/>
          <p:nvPr/>
        </p:nvSpPr>
        <p:spPr>
          <a:xfrm>
            <a:off x="2667050" y="63632"/>
            <a:ext cx="3809900" cy="823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15) creare un repository remoto (Origin)</a:t>
            </a:r>
          </a:p>
          <a:p>
            <a:pPr algn="ctr">
              <a:buClr>
                <a:srgbClr val="FFFFFF"/>
              </a:buClr>
              <a:defRPr sz="1000">
                <a:solidFill>
                  <a:srgbClr val="FFFFFF"/>
                </a:solidFill>
              </a:defRPr>
            </a:pPr>
            <a:r>
              <a:t>git remote -v</a:t>
            </a:r>
          </a:p>
          <a:p>
            <a:pPr algn="ctr">
              <a:buClr>
                <a:srgbClr val="FFFFFF"/>
              </a:buClr>
              <a:defRPr sz="1000">
                <a:solidFill>
                  <a:srgbClr val="FFFFFF"/>
                </a:solidFill>
              </a:defRPr>
            </a:pPr>
            <a:r>
              <a:t>colleghiamo il repository remoto (origin) al nostro repository locale</a:t>
            </a:r>
          </a:p>
          <a:p>
            <a:pPr algn="ctr">
              <a:buClr>
                <a:srgbClr val="FFFFFF"/>
              </a:buClr>
              <a:defRPr sz="1000">
                <a:solidFill>
                  <a:srgbClr val="FFFFFF"/>
                </a:solidFill>
              </a:defRPr>
            </a:pPr>
            <a:r>
              <a:t>colleghiamo il nostro branch master locale con il master remoto</a:t>
            </a:r>
          </a:p>
          <a:p>
            <a:pPr algn="ctr">
              <a:buClr>
                <a:srgbClr val="FFFFFF"/>
              </a:buClr>
              <a:defRPr sz="1000">
                <a:solidFill>
                  <a:srgbClr val="FFFFFF"/>
                </a:solidFill>
              </a:defRPr>
            </a:pPr>
            <a:r>
              <a:t>cacciamo il nostro primo Push</a:t>
            </a:r>
          </a:p>
        </p:txBody>
      </p:sp>
      <p:sp>
        <p:nvSpPr>
          <p:cNvPr id="1559" name="MainForm.Show;"/>
          <p:cNvSpPr txBox="1"/>
          <p:nvPr/>
        </p:nvSpPr>
        <p:spPr>
          <a:xfrm>
            <a:off x="283719" y="2846714"/>
            <a:ext cx="851023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MainForm.Show;</a:t>
            </a:r>
          </a:p>
        </p:txBody>
      </p:sp>
      <p:grpSp>
        <p:nvGrpSpPr>
          <p:cNvPr id="1564" name="Gruppo"/>
          <p:cNvGrpSpPr/>
          <p:nvPr/>
        </p:nvGrpSpPr>
        <p:grpSpPr>
          <a:xfrm>
            <a:off x="4182064" y="3182685"/>
            <a:ext cx="597644" cy="353061"/>
            <a:chOff x="0" y="0"/>
            <a:chExt cx="597642" cy="353060"/>
          </a:xfrm>
        </p:grpSpPr>
        <p:grpSp>
          <p:nvGrpSpPr>
            <p:cNvPr id="156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56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61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56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567" name="Gruppo"/>
          <p:cNvGrpSpPr/>
          <p:nvPr/>
        </p:nvGrpSpPr>
        <p:grpSpPr>
          <a:xfrm rot="1080000">
            <a:off x="5477593" y="1451190"/>
            <a:ext cx="295434" cy="396014"/>
            <a:chOff x="0" y="-71"/>
            <a:chExt cx="295432" cy="396013"/>
          </a:xfrm>
        </p:grpSpPr>
        <p:pic>
          <p:nvPicPr>
            <p:cNvPr id="1565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566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571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568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69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570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596" name="Linea di collegamento"/>
          <p:cNvSpPr/>
          <p:nvPr/>
        </p:nvSpPr>
        <p:spPr>
          <a:xfrm>
            <a:off x="5312342" y="3037954"/>
            <a:ext cx="1176631" cy="8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63500">
            <a:solidFill>
              <a:srgbClr val="FF002D"/>
            </a:solidFill>
            <a:headEnd type="oval"/>
            <a:tailEnd type="oval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grpSp>
        <p:nvGrpSpPr>
          <p:cNvPr id="1581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1575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57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74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580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578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576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77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579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584" name="Gruppo"/>
          <p:cNvGrpSpPr/>
          <p:nvPr/>
        </p:nvGrpSpPr>
        <p:grpSpPr>
          <a:xfrm>
            <a:off x="7307104" y="2547597"/>
            <a:ext cx="325100" cy="193863"/>
            <a:chOff x="0" y="0"/>
            <a:chExt cx="325098" cy="193862"/>
          </a:xfrm>
        </p:grpSpPr>
        <p:sp>
          <p:nvSpPr>
            <p:cNvPr id="1582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83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597" name="Linea di collegamento"/>
          <p:cNvSpPr/>
          <p:nvPr/>
        </p:nvSpPr>
        <p:spPr>
          <a:xfrm>
            <a:off x="4099954" y="2228187"/>
            <a:ext cx="3207150" cy="966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92" fill="norm" stroke="1" extrusionOk="0">
                <a:moveTo>
                  <a:pt x="0" y="16892"/>
                </a:moveTo>
                <a:cubicBezTo>
                  <a:pt x="5608" y="-1071"/>
                  <a:pt x="12808" y="-4708"/>
                  <a:pt x="21600" y="5982"/>
                </a:cubicBezTo>
              </a:path>
            </a:pathLst>
          </a:custGeom>
          <a:ln w="38100">
            <a:solidFill>
              <a:srgbClr val="FF002D"/>
            </a:solidFill>
            <a:headEnd type="stealth"/>
            <a:tailEnd type="stealth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grpSp>
        <p:nvGrpSpPr>
          <p:cNvPr id="1594" name="Gruppo"/>
          <p:cNvGrpSpPr/>
          <p:nvPr/>
        </p:nvGrpSpPr>
        <p:grpSpPr>
          <a:xfrm>
            <a:off x="4182064" y="3185698"/>
            <a:ext cx="597644" cy="555445"/>
            <a:chOff x="0" y="0"/>
            <a:chExt cx="597642" cy="555443"/>
          </a:xfrm>
        </p:grpSpPr>
        <p:grpSp>
          <p:nvGrpSpPr>
            <p:cNvPr id="158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58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CE7C80">
                  <a:alpha val="50000"/>
                </a:srgbClr>
              </a:solidFill>
              <a:ln w="12700" cap="flat">
                <a:solidFill>
                  <a:srgbClr val="B28331"/>
                </a:solidFill>
                <a:custDash>
                  <a:ds d="200000" sp="200000"/>
                </a:custDash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8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>
                    <a:solidFill>
                      <a:srgbClr val="90575A"/>
                    </a:solidFill>
                  </a:defRPr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59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59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58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E7C80">
                    <a:alpha val="50000"/>
                  </a:srgbClr>
                </a:solidFill>
                <a:ln w="12700" cap="flat">
                  <a:solidFill>
                    <a:srgbClr val="B28331"/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9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90575A"/>
                      </a:solidFill>
                    </a:defRPr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59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95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xit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9" dur="500" fill="hold"/>
                                        <p:tgtEl>
                                          <p:spTgt spid="1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mph" nodeType="afterEffect" presetSubtype="0" presetID="35" grpId="6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xit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5" dur="500" fill="hold"/>
                                        <p:tgtEl>
                                          <p:spTgt spid="1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path" nodeType="clickEffect" presetSubtype="0" presetID="-1" grpId="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53341 -0.037646 0.110267 -0.056645 0.167656 -0.055956 C 0.223007 -0.055291 0.277804 -0.036316 0.329248 0.000000" origin="layout" pathEditMode="relative">
                                      <p:cBhvr>
                                        <p:cTn id="46" dur="2000" fill="hold"/>
                                        <p:tgtEl>
                                          <p:spTgt spid="1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mph" nodeType="withEffect" presetSubtype="0" presetID="6" grpId="1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159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mph" nodeType="afterEffect" presetSubtype="0" presetID="6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1000" fill="hold"/>
                                        <p:tgtEl>
                                          <p:spTgt spid="1594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7" dur="500"/>
                                        <p:tgtEl>
                                          <p:spTgt spid="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0" dur="500" fill="hold"/>
                                        <p:tgtEl>
                                          <p:spTgt spid="1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mph" nodeType="clickEffect" presetSubtype="0" presetID="35" grpId="1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path" nodeType="after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6510 0.006442 -0.030927 0.024188 -0.040130 0.049393 C -0.048255 0.071645 -0.051745 0.098249 -0.049995 0.124595" origin="layout" pathEditMode="relative">
                                      <p:cBhvr>
                                        <p:cTn id="68" dur="1500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mph" nodeType="clickEffect" presetSubtype="0" presetID="35" grpId="16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1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Class="emph" nodeType="withEffect" presetSubtype="0" presetID="35" grpId="17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96" grpId="4"/>
      <p:bldP build="whole" bldLvl="1" animBg="1" rev="0" advAuto="0" spid="1584" grpId="14"/>
      <p:bldP build="whole" bldLvl="1" animBg="1" rev="0" advAuto="0" spid="1584" grpId="16"/>
      <p:bldP build="whole" bldLvl="1" animBg="1" rev="0" advAuto="0" spid="1555" grpId="17"/>
      <p:bldP build="p" bldLvl="5" animBg="1" rev="0" advAuto="0" spid="1557" grpId="1"/>
      <p:bldP build="whole" bldLvl="1" animBg="1" rev="0" advAuto="0" spid="1594" grpId="8"/>
      <p:bldP build="whole" bldLvl="1" animBg="1" rev="0" advAuto="0" spid="1595" grpId="18"/>
      <p:bldP build="whole" bldLvl="1" animBg="1" rev="0" advAuto="0" spid="1594" grpId="10"/>
      <p:bldP build="whole" bldLvl="1" animBg="1" rev="0" advAuto="0" spid="1594" grpId="11"/>
      <p:bldP build="whole" bldLvl="1" animBg="1" rev="0" advAuto="0" spid="1581" grpId="12"/>
      <p:bldP build="whole" bldLvl="1" animBg="1" rev="0" advAuto="0" spid="1594" grpId="13"/>
      <p:bldP build="whole" bldLvl="1" animBg="1" rev="0" advAuto="0" spid="1596" grpId="2"/>
      <p:bldP build="whole" bldLvl="1" animBg="1" rev="0" advAuto="0" spid="1597" grpId="5"/>
      <p:bldP build="whole" bldLvl="1" animBg="1" rev="0" advAuto="0" spid="1597" grpId="6"/>
      <p:bldP build="whole" bldLvl="1" animBg="1" rev="0" advAuto="0" spid="1597" grpId="7"/>
      <p:bldP build="whole" bldLvl="1" animBg="1" rev="0" advAuto="0" spid="1596" grpId="3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6" name="Gruppo"/>
          <p:cNvGrpSpPr/>
          <p:nvPr/>
        </p:nvGrpSpPr>
        <p:grpSpPr>
          <a:xfrm>
            <a:off x="266855" y="1365420"/>
            <a:ext cx="5562290" cy="2450760"/>
            <a:chOff x="0" y="0"/>
            <a:chExt cx="5562289" cy="2450758"/>
          </a:xfrm>
        </p:grpSpPr>
        <p:grpSp>
          <p:nvGrpSpPr>
            <p:cNvPr id="1606" name="Gruppo"/>
            <p:cNvGrpSpPr/>
            <p:nvPr/>
          </p:nvGrpSpPr>
          <p:grpSpPr>
            <a:xfrm>
              <a:off x="0" y="0"/>
              <a:ext cx="5562290" cy="2450759"/>
              <a:chOff x="0" y="0"/>
              <a:chExt cx="5562289" cy="2450758"/>
            </a:xfrm>
          </p:grpSpPr>
          <p:sp>
            <p:nvSpPr>
              <p:cNvPr id="1599" name="Rettangolo"/>
              <p:cNvSpPr/>
              <p:nvPr/>
            </p:nvSpPr>
            <p:spPr>
              <a:xfrm>
                <a:off x="13167" y="12358"/>
                <a:ext cx="5549123" cy="2413001"/>
              </a:xfrm>
              <a:prstGeom prst="rect">
                <a:avLst/>
              </a:prstGeom>
              <a:solidFill>
                <a:srgbClr val="D7E8FF"/>
              </a:solidFill>
              <a:ln w="25400" cap="flat">
                <a:solidFill>
                  <a:srgbClr val="0098FF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00" name="Linea"/>
              <p:cNvSpPr/>
              <p:nvPr/>
            </p:nvSpPr>
            <p:spPr>
              <a:xfrm flipV="1">
                <a:off x="3501684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01" name="Linea"/>
              <p:cNvSpPr/>
              <p:nvPr/>
            </p:nvSpPr>
            <p:spPr>
              <a:xfrm flipV="1">
                <a:off x="1762449" y="1216630"/>
                <a:ext cx="1" cy="1199858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02" name="Linea"/>
              <p:cNvSpPr/>
              <p:nvPr/>
            </p:nvSpPr>
            <p:spPr>
              <a:xfrm>
                <a:off x="18457" y="1214702"/>
                <a:ext cx="3487985" cy="1"/>
              </a:xfrm>
              <a:prstGeom prst="line">
                <a:avLst/>
              </a:prstGeom>
              <a:noFill/>
              <a:ln w="12700" cap="flat">
                <a:solidFill>
                  <a:srgbClr val="0098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03" name="shell"/>
              <p:cNvSpPr/>
              <p:nvPr/>
            </p:nvSpPr>
            <p:spPr>
              <a:xfrm>
                <a:off x="0" y="0"/>
                <a:ext cx="1270000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shell</a:t>
                </a:r>
              </a:p>
            </p:txBody>
          </p:sp>
          <p:sp>
            <p:nvSpPr>
              <p:cNvPr id="1604" name="view.pas"/>
              <p:cNvSpPr/>
              <p:nvPr/>
            </p:nvSpPr>
            <p:spPr>
              <a:xfrm>
                <a:off x="0" y="1180758"/>
                <a:ext cx="1270000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view.pas</a:t>
                </a:r>
              </a:p>
            </p:txBody>
          </p:sp>
          <p:sp>
            <p:nvSpPr>
              <p:cNvPr id="1605" name="model.pas"/>
              <p:cNvSpPr/>
              <p:nvPr/>
            </p:nvSpPr>
            <p:spPr>
              <a:xfrm>
                <a:off x="1734966" y="1180758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800">
                    <a:solidFill>
                      <a:srgbClr val="0098FF"/>
                    </a:solidFill>
                  </a:defRPr>
                </a:lvl1pPr>
              </a:lstStyle>
              <a:p>
                <a:pPr/>
                <a:r>
                  <a:t>model.pas</a:t>
                </a:r>
              </a:p>
            </p:txBody>
          </p:sp>
        </p:grpSp>
        <p:grpSp>
          <p:nvGrpSpPr>
            <p:cNvPr id="1609" name="Gruppo"/>
            <p:cNvGrpSpPr/>
            <p:nvPr/>
          </p:nvGrpSpPr>
          <p:grpSpPr>
            <a:xfrm>
              <a:off x="3915209" y="2160766"/>
              <a:ext cx="597643" cy="211943"/>
              <a:chOff x="0" y="0"/>
              <a:chExt cx="597642" cy="211942"/>
            </a:xfrm>
          </p:grpSpPr>
          <p:sp>
            <p:nvSpPr>
              <p:cNvPr id="160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08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612" name="Gruppo"/>
            <p:cNvGrpSpPr/>
            <p:nvPr/>
          </p:nvGrpSpPr>
          <p:grpSpPr>
            <a:xfrm>
              <a:off x="3521681" y="1814206"/>
              <a:ext cx="196908" cy="193863"/>
              <a:chOff x="0" y="0"/>
              <a:chExt cx="196907" cy="193862"/>
            </a:xfrm>
          </p:grpSpPr>
          <p:sp>
            <p:nvSpPr>
              <p:cNvPr id="1610" name="Didascalia"/>
              <p:cNvSpPr/>
              <p:nvPr/>
            </p:nvSpPr>
            <p:spPr>
              <a:xfrm flipH="1">
                <a:off x="31013" y="37659"/>
                <a:ext cx="165895" cy="135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7183" y="0"/>
                    </a:moveTo>
                    <a:lnTo>
                      <a:pt x="7183" y="7011"/>
                    </a:lnTo>
                    <a:lnTo>
                      <a:pt x="0" y="10611"/>
                    </a:lnTo>
                    <a:lnTo>
                      <a:pt x="7183" y="14147"/>
                    </a:lnTo>
                    <a:lnTo>
                      <a:pt x="7183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7183" y="0"/>
                    </a:lnTo>
                    <a:close/>
                  </a:path>
                </a:pathLst>
              </a:custGeom>
              <a:solidFill>
                <a:srgbClr val="E52104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11" name="H"/>
              <p:cNvSpPr txBox="1"/>
              <p:nvPr/>
            </p:nvSpPr>
            <p:spPr>
              <a:xfrm>
                <a:off x="0" y="0"/>
                <a:ext cx="143269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H</a:t>
                </a:r>
              </a:p>
            </p:txBody>
          </p:sp>
        </p:grpSp>
        <p:grpSp>
          <p:nvGrpSpPr>
            <p:cNvPr id="1615" name="Gruppo"/>
            <p:cNvGrpSpPr/>
            <p:nvPr/>
          </p:nvGrpSpPr>
          <p:grpSpPr>
            <a:xfrm>
              <a:off x="3689827" y="1814206"/>
              <a:ext cx="214232" cy="193863"/>
              <a:chOff x="0" y="0"/>
              <a:chExt cx="214230" cy="193862"/>
            </a:xfrm>
          </p:grpSpPr>
          <p:sp>
            <p:nvSpPr>
              <p:cNvPr id="1613" name="Didascalia"/>
              <p:cNvSpPr/>
              <p:nvPr/>
            </p:nvSpPr>
            <p:spPr>
              <a:xfrm flipH="1">
                <a:off x="30477" y="43461"/>
                <a:ext cx="183754" cy="135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625" y="0"/>
                    </a:moveTo>
                    <a:lnTo>
                      <a:pt x="6625" y="7453"/>
                    </a:lnTo>
                    <a:lnTo>
                      <a:pt x="0" y="11053"/>
                    </a:lnTo>
                    <a:lnTo>
                      <a:pt x="6625" y="14589"/>
                    </a:lnTo>
                    <a:lnTo>
                      <a:pt x="6625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66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14" name="m"/>
              <p:cNvSpPr txBox="1"/>
              <p:nvPr/>
            </p:nvSpPr>
            <p:spPr>
              <a:xfrm>
                <a:off x="0" y="0"/>
                <a:ext cx="143269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m</a:t>
                </a:r>
              </a:p>
            </p:txBody>
          </p:sp>
        </p:grpSp>
        <p:sp>
          <p:nvSpPr>
            <p:cNvPr id="1616" name="MainForm.Caption := ‘Git test’;"/>
            <p:cNvSpPr txBox="1"/>
            <p:nvPr/>
          </p:nvSpPr>
          <p:spPr>
            <a:xfrm>
              <a:off x="16864" y="1366993"/>
              <a:ext cx="1757950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10000"/>
                </a:lnSpc>
                <a:defRPr sz="700">
                  <a:latin typeface="Andale Mono"/>
                  <a:ea typeface="Andale Mono"/>
                  <a:cs typeface="Andale Mono"/>
                  <a:sym typeface="Andale Mono"/>
                </a:defRPr>
              </a:lvl1pPr>
            </a:lstStyle>
            <a:p>
              <a:pPr/>
              <a:r>
                <a:t>MainForm.Caption := ‘Git test’;</a:t>
              </a:r>
            </a:p>
          </p:txBody>
        </p:sp>
        <p:sp>
          <p:nvSpPr>
            <p:cNvPr id="1617" name="MainForm.Show;"/>
            <p:cNvSpPr txBox="1"/>
            <p:nvPr/>
          </p:nvSpPr>
          <p:spPr>
            <a:xfrm>
              <a:off x="16864" y="1481293"/>
              <a:ext cx="851022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lnSpc>
                  <a:spcPct val="110000"/>
                </a:lnSpc>
                <a:defRPr sz="700">
                  <a:latin typeface="Andale Mono"/>
                  <a:ea typeface="Andale Mono"/>
                  <a:cs typeface="Andale Mono"/>
                  <a:sym typeface="Andale Mono"/>
                </a:defRPr>
              </a:lvl1pPr>
            </a:lstStyle>
            <a:p>
              <a:pPr/>
              <a:r>
                <a:t>MainForm.Show;</a:t>
              </a:r>
            </a:p>
          </p:txBody>
        </p:sp>
        <p:grpSp>
          <p:nvGrpSpPr>
            <p:cNvPr id="1622" name="Gruppo"/>
            <p:cNvGrpSpPr/>
            <p:nvPr/>
          </p:nvGrpSpPr>
          <p:grpSpPr>
            <a:xfrm>
              <a:off x="3915209" y="1817264"/>
              <a:ext cx="597643" cy="353062"/>
              <a:chOff x="0" y="0"/>
              <a:chExt cx="597642" cy="353060"/>
            </a:xfrm>
          </p:grpSpPr>
          <p:grpSp>
            <p:nvGrpSpPr>
              <p:cNvPr id="162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61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19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62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625" name="Gruppo"/>
            <p:cNvGrpSpPr/>
            <p:nvPr/>
          </p:nvGrpSpPr>
          <p:grpSpPr>
            <a:xfrm rot="1080000">
              <a:off x="5210738" y="85769"/>
              <a:ext cx="295434" cy="396015"/>
              <a:chOff x="0" y="-71"/>
              <a:chExt cx="295432" cy="396013"/>
            </a:xfrm>
          </p:grpSpPr>
          <p:pic>
            <p:nvPicPr>
              <p:cNvPr id="1623" name="Unknown.jpeg" descr="Unknown.jpe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18222" t="11402" r="1953" b="4832"/>
              <a:stretch>
                <a:fillRect/>
              </a:stretch>
            </p:blipFill>
            <p:spPr>
              <a:xfrm>
                <a:off x="24571" y="-72"/>
                <a:ext cx="270862" cy="28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8" h="21583" fill="norm" stroke="1" extrusionOk="0">
                    <a:moveTo>
                      <a:pt x="6734" y="5"/>
                    </a:moveTo>
                    <a:lnTo>
                      <a:pt x="0" y="35"/>
                    </a:lnTo>
                    <a:lnTo>
                      <a:pt x="0" y="9137"/>
                    </a:lnTo>
                    <a:lnTo>
                      <a:pt x="0" y="18208"/>
                    </a:lnTo>
                    <a:lnTo>
                      <a:pt x="443" y="18569"/>
                    </a:lnTo>
                    <a:cubicBezTo>
                      <a:pt x="690" y="18761"/>
                      <a:pt x="1698" y="19517"/>
                      <a:pt x="2656" y="20257"/>
                    </a:cubicBezTo>
                    <a:lnTo>
                      <a:pt x="4395" y="21583"/>
                    </a:lnTo>
                    <a:lnTo>
                      <a:pt x="4458" y="19835"/>
                    </a:lnTo>
                    <a:cubicBezTo>
                      <a:pt x="4491" y="18868"/>
                      <a:pt x="4535" y="18102"/>
                      <a:pt x="4584" y="18117"/>
                    </a:cubicBezTo>
                    <a:cubicBezTo>
                      <a:pt x="4634" y="18133"/>
                      <a:pt x="5857" y="18147"/>
                      <a:pt x="7272" y="18147"/>
                    </a:cubicBezTo>
                    <a:lnTo>
                      <a:pt x="9833" y="18147"/>
                    </a:lnTo>
                    <a:lnTo>
                      <a:pt x="11509" y="19715"/>
                    </a:lnTo>
                    <a:cubicBezTo>
                      <a:pt x="13165" y="21275"/>
                      <a:pt x="13154" y="21274"/>
                      <a:pt x="13722" y="21282"/>
                    </a:cubicBezTo>
                    <a:lnTo>
                      <a:pt x="14291" y="21282"/>
                    </a:lnTo>
                    <a:lnTo>
                      <a:pt x="17895" y="17846"/>
                    </a:lnTo>
                    <a:cubicBezTo>
                      <a:pt x="19874" y="15961"/>
                      <a:pt x="21525" y="14311"/>
                      <a:pt x="21563" y="14169"/>
                    </a:cubicBezTo>
                    <a:cubicBezTo>
                      <a:pt x="21600" y="14028"/>
                      <a:pt x="21565" y="13762"/>
                      <a:pt x="21499" y="13597"/>
                    </a:cubicBezTo>
                    <a:cubicBezTo>
                      <a:pt x="21307" y="13116"/>
                      <a:pt x="14524" y="6732"/>
                      <a:pt x="14069" y="6605"/>
                    </a:cubicBezTo>
                    <a:lnTo>
                      <a:pt x="13690" y="6515"/>
                    </a:lnTo>
                    <a:lnTo>
                      <a:pt x="13690" y="3381"/>
                    </a:lnTo>
                    <a:cubicBezTo>
                      <a:pt x="13697" y="1565"/>
                      <a:pt x="13661" y="201"/>
                      <a:pt x="13595" y="126"/>
                    </a:cubicBezTo>
                    <a:cubicBezTo>
                      <a:pt x="13512" y="31"/>
                      <a:pt x="11661" y="-17"/>
                      <a:pt x="6734" y="5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>
                <a:outerShdw sx="100000" sy="100000" kx="0" ky="0" algn="b" rotWithShape="0" blurRad="63500" dist="0" dir="5400000">
                  <a:srgbClr val="000000">
                    <a:alpha val="51998"/>
                  </a:srgbClr>
                </a:outerShdw>
              </a:effectLst>
            </p:spPr>
          </p:pic>
          <p:sp>
            <p:nvSpPr>
              <p:cNvPr id="1624" name=".git"/>
              <p:cNvSpPr txBox="1"/>
              <p:nvPr/>
            </p:nvSpPr>
            <p:spPr>
              <a:xfrm>
                <a:off x="0" y="230794"/>
                <a:ext cx="218403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sx="100000" sy="100000" kx="0" ky="0" algn="b" rotWithShape="0" blurRad="63500" dist="0" dir="5400000">
                  <a:srgbClr val="000000">
                    <a:alpha val="49488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 sz="600"/>
                </a:lvl1pPr>
              </a:lstStyle>
              <a:p>
                <a:pPr/>
                <a:r>
                  <a:t>.git</a:t>
                </a:r>
              </a:p>
            </p:txBody>
          </p:sp>
        </p:grpSp>
      </p:grpSp>
      <p:grpSp>
        <p:nvGrpSpPr>
          <p:cNvPr id="1634" name="Gruppo"/>
          <p:cNvGrpSpPr/>
          <p:nvPr/>
        </p:nvGrpSpPr>
        <p:grpSpPr>
          <a:xfrm>
            <a:off x="265973" y="2604929"/>
            <a:ext cx="5562290" cy="2429296"/>
            <a:chOff x="0" y="12700"/>
            <a:chExt cx="5562289" cy="2429295"/>
          </a:xfrm>
        </p:grpSpPr>
        <p:sp>
          <p:nvSpPr>
            <p:cNvPr id="1627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28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29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30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31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632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633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1635" name="16) Un nuovo contributor"/>
          <p:cNvSpPr txBox="1"/>
          <p:nvPr/>
        </p:nvSpPr>
        <p:spPr>
          <a:xfrm>
            <a:off x="6513760" y="88429"/>
            <a:ext cx="1924383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1200">
                <a:solidFill>
                  <a:srgbClr val="FFFFFF"/>
                </a:solidFill>
              </a:defRPr>
            </a:lvl1pPr>
          </a:lstStyle>
          <a:p>
            <a:pPr/>
            <a:r>
              <a:t>16) Un nuovo contributor</a:t>
            </a:r>
          </a:p>
        </p:txBody>
      </p:sp>
      <p:grpSp>
        <p:nvGrpSpPr>
          <p:cNvPr id="1639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636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37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638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648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1642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64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41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647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645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643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44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646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651" name="Gruppo"/>
          <p:cNvGrpSpPr/>
          <p:nvPr/>
        </p:nvGrpSpPr>
        <p:grpSpPr>
          <a:xfrm>
            <a:off x="6848053" y="3179626"/>
            <a:ext cx="325100" cy="193863"/>
            <a:chOff x="0" y="0"/>
            <a:chExt cx="325098" cy="193862"/>
          </a:xfrm>
        </p:grpSpPr>
        <p:sp>
          <p:nvSpPr>
            <p:cNvPr id="1649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50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652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34 -0.246914" origin="layout" pathEditMode="relative">
                                      <p:cBhvr>
                                        <p:cTn id="6" dur="1000" fill="hold"/>
                                        <p:tgtEl>
                                          <p:spTgt spid="1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34" grpId="2"/>
      <p:bldP build="whole" bldLvl="1" animBg="1" rev="0" advAuto="0" spid="1652" grpId="3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1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1654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55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56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57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58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659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660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664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1662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663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665" name="17) Un nuovo contributor…"/>
          <p:cNvSpPr txBox="1"/>
          <p:nvPr/>
        </p:nvSpPr>
        <p:spPr>
          <a:xfrm>
            <a:off x="6513760" y="88429"/>
            <a:ext cx="1924383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17) Un nuovo contributor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git clone</a:t>
            </a:r>
          </a:p>
        </p:txBody>
      </p:sp>
      <p:grpSp>
        <p:nvGrpSpPr>
          <p:cNvPr id="1673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1666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7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68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69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70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671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672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676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1674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5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1679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1677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8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682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1680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81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683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1688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168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68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85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68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691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1689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690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695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692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93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694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704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169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69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9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70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70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69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0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70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07" name="Gruppo"/>
          <p:cNvGrpSpPr/>
          <p:nvPr/>
        </p:nvGrpSpPr>
        <p:grpSpPr>
          <a:xfrm>
            <a:off x="6848053" y="3179626"/>
            <a:ext cx="325100" cy="193863"/>
            <a:chOff x="0" y="0"/>
            <a:chExt cx="325098" cy="193862"/>
          </a:xfrm>
        </p:grpSpPr>
        <p:sp>
          <p:nvSpPr>
            <p:cNvPr id="1705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06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708" name="git clone https://mauriziodm:password@github.com/mauriziodm/delphiedintorni.git"/>
          <p:cNvSpPr txBox="1"/>
          <p:nvPr/>
        </p:nvSpPr>
        <p:spPr>
          <a:xfrm>
            <a:off x="279747" y="2783911"/>
            <a:ext cx="4318687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clone https://mauriziodm:password@github.com/mauriziodm/delphiedintorni.git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</a:p>
        </p:txBody>
      </p:sp>
      <p:sp>
        <p:nvSpPr>
          <p:cNvPr id="1709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1712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1710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11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715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1713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14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724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171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71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1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72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72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71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72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33" name="Gruppo"/>
          <p:cNvGrpSpPr/>
          <p:nvPr/>
        </p:nvGrpSpPr>
        <p:grpSpPr>
          <a:xfrm>
            <a:off x="7191964" y="3185698"/>
            <a:ext cx="597643" cy="555445"/>
            <a:chOff x="0" y="0"/>
            <a:chExt cx="597642" cy="555443"/>
          </a:xfrm>
        </p:grpSpPr>
        <p:grpSp>
          <p:nvGrpSpPr>
            <p:cNvPr id="1727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72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CE7C80">
                  <a:alpha val="50000"/>
                </a:srgbClr>
              </a:solidFill>
              <a:ln w="12700" cap="flat">
                <a:solidFill>
                  <a:srgbClr val="B28331"/>
                </a:solidFill>
                <a:custDash>
                  <a:ds d="200000" sp="200000"/>
                </a:custDash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26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>
                    <a:solidFill>
                      <a:srgbClr val="90575A"/>
                    </a:solidFill>
                  </a:defRPr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732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73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72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E7C80">
                    <a:alpha val="50000"/>
                  </a:srgbClr>
                </a:solidFill>
                <a:ln w="12700" cap="flat">
                  <a:solidFill>
                    <a:srgbClr val="B28331"/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9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90575A"/>
                      </a:solidFill>
                    </a:defRPr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73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37" name="Linea di collegamento"/>
          <p:cNvSpPr/>
          <p:nvPr/>
        </p:nvSpPr>
        <p:spPr>
          <a:xfrm>
            <a:off x="5312342" y="3431654"/>
            <a:ext cx="1176631" cy="8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63500">
            <a:solidFill>
              <a:srgbClr val="FF002D"/>
            </a:solidFill>
            <a:headEnd type="oval"/>
            <a:tailEnd type="oval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1738" name="Linea di collegamento"/>
          <p:cNvSpPr/>
          <p:nvPr/>
        </p:nvSpPr>
        <p:spPr>
          <a:xfrm>
            <a:off x="4071418" y="3068618"/>
            <a:ext cx="2776631" cy="134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145" fill="norm" stroke="1" extrusionOk="0">
                <a:moveTo>
                  <a:pt x="0" y="18145"/>
                </a:moveTo>
                <a:cubicBezTo>
                  <a:pt x="3615" y="1873"/>
                  <a:pt x="10815" y="-3455"/>
                  <a:pt x="21600" y="2162"/>
                </a:cubicBezTo>
              </a:path>
            </a:pathLst>
          </a:custGeom>
          <a:ln w="38100">
            <a:solidFill>
              <a:srgbClr val="FF002D"/>
            </a:solidFill>
            <a:headEnd type="stealth"/>
            <a:tailEnd type="stealth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1736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35770 -0.072987 -0.088160 -0.113372 -0.142577 -0.109906 C -0.247905 -0.103198 -0.330833 0.052162 -0.329085 0.239506" origin="layout" pathEditMode="relative">
                                      <p:cBhvr>
                                        <p:cTn id="16" dur="2000" fill="hold"/>
                                        <p:tgtEl>
                                          <p:spTgt spid="17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mph" nodeType="withEffect" presetSubtype="0" presetID="6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17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mph" nodeType="afterEffect" presetSubtype="0" presetID="6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1733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xit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6" dur="500" fill="hold"/>
                                        <p:tgtEl>
                                          <p:spTgt spid="1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Class="entr" nodeType="after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Class="entr" nodeType="afterEffect" presetSubtype="16" presetID="23" grpId="9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Class="entr" nodeType="afterEffect" presetSubtype="16" presetID="23" grpId="10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ID="10" grpId="1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1" dur="2000"/>
                                        <p:tgtEl>
                                          <p:spTgt spid="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mph" nodeType="afterEffect" presetSubtype="0" presetID="35" grpId="1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xit" nodeType="click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2" dur="500" fill="hold"/>
                                        <p:tgtEl>
                                          <p:spTgt spid="1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ntr" nodeType="click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mph" nodeType="afterEffect" presetSubtype="0" presetID="35" grpId="16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click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4" dur="500" fill="hold"/>
                                        <p:tgtEl>
                                          <p:spTgt spid="1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36" grpId="18"/>
      <p:bldP build="whole" bldLvl="1" animBg="1" rev="0" advAuto="0" spid="1724" grpId="7"/>
      <p:bldP build="whole" bldLvl="1" animBg="1" rev="0" advAuto="0" spid="1712" grpId="9"/>
      <p:bldP build="whole" bldLvl="1" animBg="1" rev="0" advAuto="0" spid="1709" grpId="11"/>
      <p:bldP build="whole" bldLvl="1" animBg="1" rev="0" advAuto="0" spid="1715" grpId="8"/>
      <p:bldP build="whole" bldLvl="1" animBg="1" rev="0" advAuto="0" spid="1737" grpId="12"/>
      <p:bldP build="whole" bldLvl="1" animBg="1" rev="0" advAuto="0" spid="1737" grpId="13"/>
      <p:bldP build="whole" bldLvl="1" animBg="1" rev="0" advAuto="0" spid="1733" grpId="2"/>
      <p:bldP build="whole" bldLvl="1" animBg="1" rev="0" advAuto="0" spid="1733" grpId="4"/>
      <p:bldP build="whole" bldLvl="1" animBg="1" rev="0" advAuto="0" spid="1733" grpId="5"/>
      <p:bldP build="whole" bldLvl="1" animBg="1" rev="0" advAuto="0" spid="1733" grpId="6"/>
      <p:bldP build="whole" bldLvl="1" animBg="1" rev="0" advAuto="0" spid="1737" grpId="14"/>
      <p:bldP build="whole" bldLvl="1" animBg="1" rev="0" advAuto="0" spid="1738" grpId="15"/>
      <p:bldP build="whole" bldLvl="1" animBg="1" rev="0" advAuto="0" spid="1738" grpId="16"/>
      <p:bldP build="whole" bldLvl="1" animBg="1" rev="0" advAuto="0" spid="1664" grpId="10"/>
      <p:bldP build="whole" bldLvl="1" animBg="1" rev="0" advAuto="0" spid="1708" grpId="1"/>
      <p:bldP build="whole" bldLvl="1" animBg="1" rev="0" advAuto="0" spid="1738" grpId="17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7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1740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41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2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3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4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745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746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750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1748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749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751" name="18) Un nuovo contributor…"/>
          <p:cNvSpPr txBox="1"/>
          <p:nvPr/>
        </p:nvSpPr>
        <p:spPr>
          <a:xfrm>
            <a:off x="6421493" y="88429"/>
            <a:ext cx="2108917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18) Un nuovo contributor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push/pull (same branch, no conflict)</a:t>
            </a:r>
          </a:p>
        </p:txBody>
      </p:sp>
      <p:grpSp>
        <p:nvGrpSpPr>
          <p:cNvPr id="1759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1752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53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54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55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56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757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758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762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176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61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763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1768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176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76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65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76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771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1769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770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775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772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73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774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784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177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77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78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78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77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8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78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87" name="Gruppo"/>
          <p:cNvGrpSpPr/>
          <p:nvPr/>
        </p:nvGrpSpPr>
        <p:grpSpPr>
          <a:xfrm>
            <a:off x="6848053" y="3179626"/>
            <a:ext cx="325100" cy="193863"/>
            <a:chOff x="0" y="0"/>
            <a:chExt cx="325098" cy="193862"/>
          </a:xfrm>
        </p:grpSpPr>
        <p:sp>
          <p:nvSpPr>
            <p:cNvPr id="1785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6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788" name="git clone https://mauriziodm:password@github.com/mauriziodm/itdevcon.git"/>
          <p:cNvSpPr txBox="1"/>
          <p:nvPr/>
        </p:nvSpPr>
        <p:spPr>
          <a:xfrm>
            <a:off x="279747" y="2783911"/>
            <a:ext cx="3945246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clone https://mauriziodm:password@github.com/mauriziodm/itdevcon.git</a:t>
            </a:r>
          </a:p>
        </p:txBody>
      </p:sp>
      <p:sp>
        <p:nvSpPr>
          <p:cNvPr id="1789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sp>
        <p:nvSpPr>
          <p:cNvPr id="1790" name="TNewCliente = class…"/>
          <p:cNvSpPr txBox="1"/>
          <p:nvPr/>
        </p:nvSpPr>
        <p:spPr>
          <a:xfrm>
            <a:off x="2018213" y="39897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1793" name="Gruppo"/>
          <p:cNvGrpSpPr/>
          <p:nvPr/>
        </p:nvGrpSpPr>
        <p:grpSpPr>
          <a:xfrm>
            <a:off x="3609807" y="3856612"/>
            <a:ext cx="142726" cy="166845"/>
            <a:chOff x="0" y="0"/>
            <a:chExt cx="142724" cy="166843"/>
          </a:xfrm>
        </p:grpSpPr>
        <p:pic>
          <p:nvPicPr>
            <p:cNvPr id="1791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92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794" name="git commit -a -m “aggiunta classe TNewCliente”…"/>
          <p:cNvSpPr txBox="1"/>
          <p:nvPr/>
        </p:nvSpPr>
        <p:spPr>
          <a:xfrm>
            <a:off x="279747" y="2910911"/>
            <a:ext cx="255818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“aggiunta classe TNewCliente”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1803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1797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79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96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802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80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79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99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80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808" name="Gruppo"/>
          <p:cNvGrpSpPr/>
          <p:nvPr/>
        </p:nvGrpSpPr>
        <p:grpSpPr>
          <a:xfrm>
            <a:off x="3923705" y="3004771"/>
            <a:ext cx="1114360" cy="284463"/>
            <a:chOff x="0" y="0"/>
            <a:chExt cx="1114359" cy="284462"/>
          </a:xfrm>
        </p:grpSpPr>
        <p:grpSp>
          <p:nvGrpSpPr>
            <p:cNvPr id="1806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1804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05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1807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813" name="Gruppo"/>
          <p:cNvGrpSpPr/>
          <p:nvPr/>
        </p:nvGrpSpPr>
        <p:grpSpPr>
          <a:xfrm>
            <a:off x="4182064" y="4079059"/>
            <a:ext cx="597643" cy="353061"/>
            <a:chOff x="0" y="0"/>
            <a:chExt cx="597642" cy="353060"/>
          </a:xfrm>
        </p:grpSpPr>
        <p:grpSp>
          <p:nvGrpSpPr>
            <p:cNvPr id="181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80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1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81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16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1814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15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819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1817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18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824" name="Gruppo"/>
          <p:cNvGrpSpPr/>
          <p:nvPr/>
        </p:nvGrpSpPr>
        <p:grpSpPr>
          <a:xfrm>
            <a:off x="7191447" y="2849010"/>
            <a:ext cx="597644" cy="353062"/>
            <a:chOff x="0" y="0"/>
            <a:chExt cx="597642" cy="353060"/>
          </a:xfrm>
        </p:grpSpPr>
        <p:grpSp>
          <p:nvGrpSpPr>
            <p:cNvPr id="182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82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2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82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27" name="Gruppo"/>
          <p:cNvGrpSpPr/>
          <p:nvPr/>
        </p:nvGrpSpPr>
        <p:grpSpPr>
          <a:xfrm>
            <a:off x="4182064" y="4073705"/>
            <a:ext cx="597643" cy="211943"/>
            <a:chOff x="0" y="0"/>
            <a:chExt cx="597642" cy="211942"/>
          </a:xfrm>
        </p:grpSpPr>
        <p:sp>
          <p:nvSpPr>
            <p:cNvPr id="182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26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sp>
        <p:nvSpPr>
          <p:cNvPr id="1828" name="git fetch…"/>
          <p:cNvSpPr txBox="1"/>
          <p:nvPr/>
        </p:nvSpPr>
        <p:spPr>
          <a:xfrm>
            <a:off x="279747" y="269311"/>
            <a:ext cx="63762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fetch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status</a:t>
            </a:r>
          </a:p>
        </p:txBody>
      </p:sp>
      <p:sp>
        <p:nvSpPr>
          <p:cNvPr id="1829" name="On branch master…"/>
          <p:cNvSpPr txBox="1"/>
          <p:nvPr/>
        </p:nvSpPr>
        <p:spPr>
          <a:xfrm>
            <a:off x="279747" y="510611"/>
            <a:ext cx="4265338" cy="640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On branch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Your branch is behind 'origin/master' by 2 commits, and can be fast-forwarded.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  (use "git pull" to update your local branch)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nothing to commit, working tree clean</a:t>
            </a:r>
          </a:p>
        </p:txBody>
      </p:sp>
      <p:sp>
        <p:nvSpPr>
          <p:cNvPr id="1830" name="git pull"/>
          <p:cNvSpPr txBox="1"/>
          <p:nvPr/>
        </p:nvSpPr>
        <p:spPr>
          <a:xfrm>
            <a:off x="279747" y="1082111"/>
            <a:ext cx="530931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pull</a:t>
            </a:r>
          </a:p>
        </p:txBody>
      </p:sp>
      <p:grpSp>
        <p:nvGrpSpPr>
          <p:cNvPr id="1833" name="Gruppo"/>
          <p:cNvGrpSpPr/>
          <p:nvPr/>
        </p:nvGrpSpPr>
        <p:grpSpPr>
          <a:xfrm>
            <a:off x="7191447" y="2841977"/>
            <a:ext cx="597644" cy="211943"/>
            <a:chOff x="0" y="0"/>
            <a:chExt cx="597642" cy="211942"/>
          </a:xfrm>
        </p:grpSpPr>
        <p:sp>
          <p:nvSpPr>
            <p:cNvPr id="183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32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1838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183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83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35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83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41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1839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40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844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1842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43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845" name="TNewCliente = class…"/>
          <p:cNvSpPr txBox="1"/>
          <p:nvPr/>
        </p:nvSpPr>
        <p:spPr>
          <a:xfrm>
            <a:off x="2018213" y="14624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sp>
        <p:nvSpPr>
          <p:cNvPr id="1846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0" advTm="0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644 -0.028416 0.031581 -0.056316 0.047803 -0.083686 C 0.060555 -0.105199 0.073481 -0.126383 0.086578 -0.147230" origin="layout" pathEditMode="relative">
                                      <p:cBhvr>
                                        <p:cTn id="22" dur="100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Class="exit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5" dur="500" fill="hold"/>
                                        <p:tgtEl>
                                          <p:spTgt spid="1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198918" origin="layout" pathEditMode="relative">
                                      <p:cBhvr>
                                        <p:cTn id="34" dur="1500" fill="hold"/>
                                        <p:tgtEl>
                                          <p:spTgt spid="18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500" fill="hold"/>
                                        <p:tgtEl>
                                          <p:spTgt spid="1808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0" dur="500" fill="hold"/>
                                        <p:tgtEl>
                                          <p:spTgt spid="1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5" dur="500"/>
                                        <p:tgtEl>
                                          <p:spTgt spid="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49" dur="1500" fill="hold"/>
                                        <p:tgtEl>
                                          <p:spTgt spid="1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path" nodeType="withEffect" presetSubtype="0" presetID="-1" grpId="12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537 -0.065567" origin="layout" pathEditMode="relative">
                                      <p:cBhvr>
                                        <p:cTn id="52" dur="1500" fill="hold"/>
                                        <p:tgtEl>
                                          <p:spTgt spid="18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clickEffect" presetSubtype="16" presetID="23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path" nodeType="clickEffect" presetSubtype="0" presetID="-1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43704 -0.082841 0.097379 -0.147041 0.157010 -0.187798 C 0.211876 -0.225298 0.270535 -0.242068 0.329248 -0.237037" origin="layout" pathEditMode="relative">
                                      <p:cBhvr>
                                        <p:cTn id="66" dur="2000" fill="hold"/>
                                        <p:tgtEl>
                                          <p:spTgt spid="1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emph" nodeType="withEffect" presetSubtype="0" presetID="6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fill="hold"/>
                                        <p:tgtEl>
                                          <p:spTgt spid="1827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mph" nodeType="afterEffect" presetSubtype="0" presetID="6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0" fill="hold"/>
                                        <p:tgtEl>
                                          <p:spTgt spid="1827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Class="entr" nodeType="click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7" dur="500"/>
                                        <p:tgtEl>
                                          <p:spTgt spid="1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Class="exit" nodeType="after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0" dur="500" fill="hold"/>
                                        <p:tgtEl>
                                          <p:spTgt spid="1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Class="path" nodeType="clickEffect" presetSubtype="0" presetID="-1" grpId="1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066667" origin="layout" pathEditMode="relative">
                                      <p:cBhvr>
                                        <p:cTn id="85" dur="1000" fill="hold"/>
                                        <p:tgtEl>
                                          <p:spTgt spid="1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18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Class="entr" nodeType="withEffect" presetSubtype="0" presetID="1" grpId="2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1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1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Class="entr" nodeType="clickEffect" presetSubtype="0" presetID="1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3" fill="hold"/>
                                        <p:tgtEl>
                                          <p:spTgt spid="18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Class="entr" nodeType="with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5" fill="hold"/>
                                        <p:tgtEl>
                                          <p:spTgt spid="1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Class="entr" nodeType="clickEffect" presetSubtype="16" presetID="23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9" fill="hold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Class="path" nodeType="clickEffect" presetSubtype="0" presetID="-1" grpId="2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56526 -0.129724 -0.138606 -0.216544 -0.229703 -0.242972 C -0.262566 -0.252506 -0.296016 -0.253833 -0.329085 -0.246914" origin="layout" pathEditMode="relative">
                                      <p:cBhvr>
                                        <p:cTn id="115" dur="2000" fill="hold"/>
                                        <p:tgtEl>
                                          <p:spTgt spid="1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Class="emph" nodeType="withEffect" presetSubtype="0" presetID="6" grpId="2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1000" fill="hold"/>
                                        <p:tgtEl>
                                          <p:spTgt spid="1833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Class="emph" nodeType="afterEffect" presetSubtype="0" presetID="6" grpId="2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1" dur="1000" fill="hold"/>
                                        <p:tgtEl>
                                          <p:spTgt spid="1833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Class="exit" nodeType="clickEffect" presetID="10" grpId="2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5" dur="500" fill="hold"/>
                                        <p:tgtEl>
                                          <p:spTgt spid="1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Class="entr" nodeType="afterEffect" presetID="10" grpId="2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1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30" dur="500"/>
                                        <p:tgtEl>
                                          <p:spTgt spid="1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Class="path" nodeType="clickEffect" presetSubtype="0" presetID="-1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134" dur="1000" fill="hold"/>
                                        <p:tgtEl>
                                          <p:spTgt spid="1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Class="path" nodeType="withEffect" presetSubtype="0" presetID="-1" grpId="30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537 -0.065567" origin="layout" pathEditMode="relative">
                                      <p:cBhvr>
                                        <p:cTn id="137" dur="1000" fill="hold"/>
                                        <p:tgtEl>
                                          <p:spTgt spid="1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Class="entr" nodeType="clickEffect" presetID="10" grpId="3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1" fill="hold"/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2" dur="2000"/>
                                        <p:tgtEl>
                                          <p:spTgt spid="1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Class="entr" nodeType="clickEffect" presetSubtype="0" presetID="1" grpId="3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6" fill="hold"/>
                                        <p:tgtEl>
                                          <p:spTgt spid="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29" grpId="21"/>
      <p:bldP build="p" bldLvl="5" animBg="1" rev="0" advAuto="0" spid="1828" grpId="20"/>
      <p:bldP build="whole" bldLvl="1" animBg="1" rev="0" advAuto="0" spid="1790" grpId="1"/>
      <p:bldP build="whole" bldLvl="1" animBg="1" rev="0" advAuto="0" spid="1793" grpId="2"/>
      <p:bldP build="whole" bldLvl="1" animBg="1" rev="0" advAuto="0" spid="1793" grpId="5"/>
      <p:bldP build="whole" bldLvl="1" animBg="1" rev="0" advAuto="0" spid="1833" grpId="23"/>
      <p:bldP build="whole" bldLvl="1" animBg="1" rev="0" advAuto="0" spid="1846" grpId="32"/>
      <p:bldP build="whole" bldLvl="1" animBg="1" rev="0" advAuto="0" spid="1833" grpId="25"/>
      <p:bldP build="whole" bldLvl="1" animBg="1" rev="0" advAuto="0" spid="1833" grpId="26"/>
      <p:bldP build="whole" bldLvl="1" animBg="1" rev="0" advAuto="0" spid="1833" grpId="27"/>
      <p:bldP build="p" bldLvl="5" animBg="1" rev="0" advAuto="0" spid="1794" grpId="3"/>
      <p:bldP build="whole" bldLvl="1" animBg="1" rev="0" advAuto="0" spid="1827" grpId="13"/>
      <p:bldP build="whole" bldLvl="1" animBg="1" rev="0" advAuto="0" spid="1824" grpId="17"/>
      <p:bldP build="whole" bldLvl="1" animBg="1" rev="0" advAuto="0" spid="1827" grpId="15"/>
      <p:bldP build="whole" bldLvl="1" animBg="1" rev="0" advAuto="0" spid="1827" grpId="16"/>
      <p:bldP build="p" bldLvl="5" animBg="1" rev="0" advAuto="0" spid="1830" grpId="22"/>
      <p:bldP build="whole" bldLvl="1" animBg="1" rev="0" advAuto="0" spid="1808" grpId="6"/>
      <p:bldP build="whole" bldLvl="1" animBg="1" rev="0" advAuto="0" spid="1808" grpId="8"/>
      <p:bldP build="whole" bldLvl="1" animBg="1" rev="0" advAuto="0" spid="1808" grpId="9"/>
      <p:bldP build="whole" bldLvl="1" animBg="1" rev="0" advAuto="0" spid="1827" grpId="18"/>
      <p:bldP build="whole" bldLvl="1" animBg="1" rev="0" advAuto="0" spid="1838" grpId="28"/>
      <p:bldP build="whole" bldLvl="1" animBg="1" rev="0" advAuto="0" spid="1845" grpId="31"/>
      <p:bldP build="whole" bldLvl="1" animBg="1" rev="0" advAuto="0" spid="1813" grpId="1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5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1848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49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50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51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52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853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854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858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1856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857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1859" name="19) Un nuovo contributor…"/>
          <p:cNvSpPr txBox="1"/>
          <p:nvPr/>
        </p:nvSpPr>
        <p:spPr>
          <a:xfrm>
            <a:off x="6446173" y="88429"/>
            <a:ext cx="2059557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19) Un nuovo contributor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push/pull (same branch, divergent)</a:t>
            </a:r>
          </a:p>
        </p:txBody>
      </p:sp>
      <p:grpSp>
        <p:nvGrpSpPr>
          <p:cNvPr id="1867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1860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61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62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63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64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1865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1866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870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186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6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1871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1876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187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87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73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187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879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1877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1878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1883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1880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81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1882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1892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1886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88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85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891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889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887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888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890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895" name="Gruppo"/>
          <p:cNvGrpSpPr/>
          <p:nvPr/>
        </p:nvGrpSpPr>
        <p:grpSpPr>
          <a:xfrm>
            <a:off x="6848053" y="3179626"/>
            <a:ext cx="325100" cy="193863"/>
            <a:chOff x="0" y="0"/>
            <a:chExt cx="325098" cy="193862"/>
          </a:xfrm>
        </p:grpSpPr>
        <p:sp>
          <p:nvSpPr>
            <p:cNvPr id="1893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94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1896" name="git clone https://mauriziodm:password@github.com/mauriziodm/delphiedintorni.git"/>
          <p:cNvSpPr txBox="1"/>
          <p:nvPr/>
        </p:nvSpPr>
        <p:spPr>
          <a:xfrm>
            <a:off x="279747" y="2783911"/>
            <a:ext cx="431868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clone https://mauriziodm:password@github.com/mauriziodm/delphiedintorni.git</a:t>
            </a:r>
          </a:p>
        </p:txBody>
      </p:sp>
      <p:sp>
        <p:nvSpPr>
          <p:cNvPr id="1897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sp>
        <p:nvSpPr>
          <p:cNvPr id="1898" name="TNewCliente = class…"/>
          <p:cNvSpPr txBox="1"/>
          <p:nvPr/>
        </p:nvSpPr>
        <p:spPr>
          <a:xfrm>
            <a:off x="2018213" y="39897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TNewCliente = class…</a:t>
            </a:r>
          </a:p>
        </p:txBody>
      </p:sp>
      <p:grpSp>
        <p:nvGrpSpPr>
          <p:cNvPr id="1901" name="Gruppo"/>
          <p:cNvGrpSpPr/>
          <p:nvPr/>
        </p:nvGrpSpPr>
        <p:grpSpPr>
          <a:xfrm>
            <a:off x="3609807" y="3856612"/>
            <a:ext cx="142726" cy="166845"/>
            <a:chOff x="0" y="0"/>
            <a:chExt cx="142724" cy="166843"/>
          </a:xfrm>
        </p:grpSpPr>
        <p:pic>
          <p:nvPicPr>
            <p:cNvPr id="1899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00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902" name="git commit -a -m “aggiunta classe TNewCliente”…"/>
          <p:cNvSpPr txBox="1"/>
          <p:nvPr/>
        </p:nvSpPr>
        <p:spPr>
          <a:xfrm>
            <a:off x="279747" y="2910911"/>
            <a:ext cx="2558181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“aggiunta classe TNewCliente”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</p:txBody>
      </p:sp>
      <p:grpSp>
        <p:nvGrpSpPr>
          <p:cNvPr id="1911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1905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190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04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1910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1908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1906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907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1909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916" name="Gruppo"/>
          <p:cNvGrpSpPr/>
          <p:nvPr/>
        </p:nvGrpSpPr>
        <p:grpSpPr>
          <a:xfrm>
            <a:off x="3923705" y="3004771"/>
            <a:ext cx="1114360" cy="284463"/>
            <a:chOff x="0" y="0"/>
            <a:chExt cx="1114359" cy="284462"/>
          </a:xfrm>
        </p:grpSpPr>
        <p:grpSp>
          <p:nvGrpSpPr>
            <p:cNvPr id="1914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1912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13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1915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1921" name="Gruppo"/>
          <p:cNvGrpSpPr/>
          <p:nvPr/>
        </p:nvGrpSpPr>
        <p:grpSpPr>
          <a:xfrm>
            <a:off x="4182064" y="4079059"/>
            <a:ext cx="597643" cy="353061"/>
            <a:chOff x="0" y="0"/>
            <a:chExt cx="597642" cy="353060"/>
          </a:xfrm>
        </p:grpSpPr>
        <p:grpSp>
          <p:nvGrpSpPr>
            <p:cNvPr id="191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91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18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92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24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1922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3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927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1925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26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932" name="Gruppo"/>
          <p:cNvGrpSpPr/>
          <p:nvPr/>
        </p:nvGrpSpPr>
        <p:grpSpPr>
          <a:xfrm>
            <a:off x="7191447" y="2849010"/>
            <a:ext cx="597644" cy="353062"/>
            <a:chOff x="0" y="0"/>
            <a:chExt cx="597642" cy="353060"/>
          </a:xfrm>
        </p:grpSpPr>
        <p:grpSp>
          <p:nvGrpSpPr>
            <p:cNvPr id="1930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928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29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931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35" name="Gruppo"/>
          <p:cNvGrpSpPr/>
          <p:nvPr/>
        </p:nvGrpSpPr>
        <p:grpSpPr>
          <a:xfrm>
            <a:off x="4182064" y="4073705"/>
            <a:ext cx="597643" cy="211943"/>
            <a:chOff x="0" y="0"/>
            <a:chExt cx="597642" cy="211942"/>
          </a:xfrm>
        </p:grpSpPr>
        <p:sp>
          <p:nvSpPr>
            <p:cNvPr id="193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34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1940" name="Gruppo"/>
          <p:cNvGrpSpPr/>
          <p:nvPr/>
        </p:nvGrpSpPr>
        <p:grpSpPr>
          <a:xfrm>
            <a:off x="4182064" y="1581540"/>
            <a:ext cx="597643" cy="353061"/>
            <a:chOff x="0" y="0"/>
            <a:chExt cx="597642" cy="353060"/>
          </a:xfrm>
        </p:grpSpPr>
        <p:grpSp>
          <p:nvGrpSpPr>
            <p:cNvPr id="193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93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37" name="ada55ff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193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43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1941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2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1946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1944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45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1947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sp>
        <p:nvSpPr>
          <p:cNvPr id="1948" name="git commit -a -m “aggiunta classe TOtherCliente”…"/>
          <p:cNvSpPr txBox="1"/>
          <p:nvPr/>
        </p:nvSpPr>
        <p:spPr>
          <a:xfrm>
            <a:off x="279747" y="205811"/>
            <a:ext cx="2664878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“aggiunta classe TOtherCliente”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1951" name="Gruppo"/>
          <p:cNvGrpSpPr/>
          <p:nvPr/>
        </p:nvGrpSpPr>
        <p:grpSpPr>
          <a:xfrm>
            <a:off x="3609807" y="1342012"/>
            <a:ext cx="142726" cy="166845"/>
            <a:chOff x="0" y="0"/>
            <a:chExt cx="142724" cy="166843"/>
          </a:xfrm>
        </p:grpSpPr>
        <p:pic>
          <p:nvPicPr>
            <p:cNvPr id="1949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50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1956" name="Gruppo"/>
          <p:cNvGrpSpPr/>
          <p:nvPr/>
        </p:nvGrpSpPr>
        <p:grpSpPr>
          <a:xfrm>
            <a:off x="3923705" y="137498"/>
            <a:ext cx="1114360" cy="284464"/>
            <a:chOff x="0" y="0"/>
            <a:chExt cx="1114359" cy="284462"/>
          </a:xfrm>
        </p:grpSpPr>
        <p:grpSp>
          <p:nvGrpSpPr>
            <p:cNvPr id="1954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1952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53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1955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1957" name="To https://github.com/mauriziodm/delphiedintorni.git…"/>
          <p:cNvSpPr txBox="1"/>
          <p:nvPr/>
        </p:nvSpPr>
        <p:spPr>
          <a:xfrm>
            <a:off x="279747" y="434411"/>
            <a:ext cx="4692128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To https://github.com/mauriziodm/delphiedintorni.git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 </a:t>
            </a:r>
            <a:r>
              <a:rPr>
                <a:solidFill>
                  <a:srgbClr val="AD003D"/>
                </a:solidFill>
              </a:rPr>
              <a:t>! [rejected]</a:t>
            </a:r>
            <a:r>
              <a:t>        master -&gt; master (fetch first)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AC193E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error: failed to push some refs to ‘https://github.com/mauriziodm/delphiedintorni.git'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70531F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hint: Updates were rejected because the remote contains work that you do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70531F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hint: not have locally. This is usually caused by another repository pushing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70531F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hint: to the same ref. You may want to first integrate the remote changes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70531F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hint: (e.g., 'git pull ...') before pushing again.</a:t>
            </a:r>
          </a:p>
          <a:p>
            <a:pPr defTabSz="12700">
              <a:tabLst>
                <a:tab pos="355600" algn="l"/>
                <a:tab pos="711200" algn="l"/>
                <a:tab pos="1079500" algn="l"/>
                <a:tab pos="1435100" algn="l"/>
                <a:tab pos="1790700" algn="l"/>
                <a:tab pos="2159000" algn="l"/>
                <a:tab pos="2514600" algn="l"/>
                <a:tab pos="2870200" algn="l"/>
                <a:tab pos="3238500" algn="l"/>
                <a:tab pos="3594100" algn="l"/>
                <a:tab pos="3949700" algn="l"/>
                <a:tab pos="4318000" algn="l"/>
              </a:tabLst>
              <a:defRPr sz="700">
                <a:solidFill>
                  <a:srgbClr val="70531F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hint: See the 'Note about fast-forwards' in 'git push --help' for details.</a:t>
            </a:r>
          </a:p>
        </p:txBody>
      </p:sp>
      <p:grpSp>
        <p:nvGrpSpPr>
          <p:cNvPr id="1961" name="Gruppo"/>
          <p:cNvGrpSpPr/>
          <p:nvPr/>
        </p:nvGrpSpPr>
        <p:grpSpPr>
          <a:xfrm>
            <a:off x="4853151" y="1731728"/>
            <a:ext cx="2278062" cy="2391448"/>
            <a:chOff x="0" y="0"/>
            <a:chExt cx="2278060" cy="2391447"/>
          </a:xfrm>
        </p:grpSpPr>
        <p:sp>
          <p:nvSpPr>
            <p:cNvPr id="1958" name="Linea"/>
            <p:cNvSpPr/>
            <p:nvPr/>
          </p:nvSpPr>
          <p:spPr>
            <a:xfrm>
              <a:off x="160" y="0"/>
              <a:ext cx="2277658" cy="1119143"/>
            </a:xfrm>
            <a:prstGeom prst="line">
              <a:avLst/>
            </a:prstGeom>
            <a:noFill/>
            <a:ln w="25400" cap="flat">
              <a:solidFill>
                <a:srgbClr val="FF283B"/>
              </a:solidFill>
              <a:custDash>
                <a:ds d="200000" sp="200000"/>
              </a:custDash>
              <a:miter lim="400000"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5400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59" name="Linea"/>
            <p:cNvSpPr/>
            <p:nvPr/>
          </p:nvSpPr>
          <p:spPr>
            <a:xfrm flipV="1">
              <a:off x="-1" y="1311671"/>
              <a:ext cx="2278062" cy="1079777"/>
            </a:xfrm>
            <a:prstGeom prst="line">
              <a:avLst/>
            </a:prstGeom>
            <a:noFill/>
            <a:ln w="25400" cap="flat">
              <a:solidFill>
                <a:srgbClr val="FF023B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sx="100000" sy="100000" kx="0" ky="0" algn="b" rotWithShape="0" blurRad="38100" dist="20000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60" name="Divergent"/>
            <p:cNvSpPr txBox="1"/>
            <p:nvPr/>
          </p:nvSpPr>
          <p:spPr>
            <a:xfrm>
              <a:off x="1181556" y="1071808"/>
              <a:ext cx="807056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200">
                  <a:solidFill>
                    <a:srgbClr val="FF283B"/>
                  </a:solidFill>
                </a:defRPr>
              </a:lvl1pPr>
            </a:lstStyle>
            <a:p>
              <a:pPr/>
              <a:r>
                <a:t>Divergent</a:t>
              </a:r>
            </a:p>
          </p:txBody>
        </p:sp>
      </p:grpSp>
      <p:grpSp>
        <p:nvGrpSpPr>
          <p:cNvPr id="1966" name="Gruppo"/>
          <p:cNvGrpSpPr/>
          <p:nvPr/>
        </p:nvGrpSpPr>
        <p:grpSpPr>
          <a:xfrm>
            <a:off x="4757574" y="1586474"/>
            <a:ext cx="662620" cy="365649"/>
            <a:chOff x="0" y="0"/>
            <a:chExt cx="662618" cy="365648"/>
          </a:xfrm>
        </p:grpSpPr>
        <p:grpSp>
          <p:nvGrpSpPr>
            <p:cNvPr id="1964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962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3" name="4a6a298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1965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69" name="Gruppo"/>
          <p:cNvGrpSpPr/>
          <p:nvPr/>
        </p:nvGrpSpPr>
        <p:grpSpPr>
          <a:xfrm>
            <a:off x="7191447" y="2841977"/>
            <a:ext cx="597644" cy="211943"/>
            <a:chOff x="0" y="0"/>
            <a:chExt cx="597642" cy="211942"/>
          </a:xfrm>
        </p:grpSpPr>
        <p:sp>
          <p:nvSpPr>
            <p:cNvPr id="196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68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1975" name="Gruppo"/>
          <p:cNvGrpSpPr/>
          <p:nvPr/>
        </p:nvGrpSpPr>
        <p:grpSpPr>
          <a:xfrm>
            <a:off x="4181014" y="1241032"/>
            <a:ext cx="696698" cy="373817"/>
            <a:chOff x="0" y="0"/>
            <a:chExt cx="696696" cy="373816"/>
          </a:xfrm>
        </p:grpSpPr>
        <p:grpSp>
          <p:nvGrpSpPr>
            <p:cNvPr id="197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97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1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197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74" name="Linea"/>
            <p:cNvSpPr/>
            <p:nvPr/>
          </p:nvSpPr>
          <p:spPr>
            <a:xfrm>
              <a:off x="511676" y="188796"/>
              <a:ext cx="185021" cy="185021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78" name="Gruppo"/>
          <p:cNvGrpSpPr/>
          <p:nvPr/>
        </p:nvGrpSpPr>
        <p:grpSpPr>
          <a:xfrm>
            <a:off x="4835447" y="1583128"/>
            <a:ext cx="597643" cy="211944"/>
            <a:chOff x="0" y="0"/>
            <a:chExt cx="597642" cy="211942"/>
          </a:xfrm>
        </p:grpSpPr>
        <p:sp>
          <p:nvSpPr>
            <p:cNvPr id="197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77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1981" name="Gruppo"/>
          <p:cNvGrpSpPr/>
          <p:nvPr/>
        </p:nvGrpSpPr>
        <p:grpSpPr>
          <a:xfrm>
            <a:off x="4187747" y="1583128"/>
            <a:ext cx="597643" cy="211944"/>
            <a:chOff x="0" y="0"/>
            <a:chExt cx="597642" cy="211942"/>
          </a:xfrm>
        </p:grpSpPr>
        <p:sp>
          <p:nvSpPr>
            <p:cNvPr id="1979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80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1986" name="Gruppo"/>
          <p:cNvGrpSpPr/>
          <p:nvPr/>
        </p:nvGrpSpPr>
        <p:grpSpPr>
          <a:xfrm>
            <a:off x="7767259" y="2855416"/>
            <a:ext cx="662620" cy="365650"/>
            <a:chOff x="0" y="0"/>
            <a:chExt cx="662618" cy="365648"/>
          </a:xfrm>
        </p:grpSpPr>
        <p:grpSp>
          <p:nvGrpSpPr>
            <p:cNvPr id="1984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982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83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1985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92" name="Gruppo"/>
          <p:cNvGrpSpPr/>
          <p:nvPr/>
        </p:nvGrpSpPr>
        <p:grpSpPr>
          <a:xfrm>
            <a:off x="7191957" y="2508707"/>
            <a:ext cx="690730" cy="367850"/>
            <a:chOff x="0" y="0"/>
            <a:chExt cx="690728" cy="367848"/>
          </a:xfrm>
        </p:grpSpPr>
        <p:grpSp>
          <p:nvGrpSpPr>
            <p:cNvPr id="198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198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88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199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91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995" name="Gruppo"/>
          <p:cNvGrpSpPr/>
          <p:nvPr/>
        </p:nvGrpSpPr>
        <p:grpSpPr>
          <a:xfrm>
            <a:off x="4187747" y="1570428"/>
            <a:ext cx="597643" cy="211944"/>
            <a:chOff x="0" y="0"/>
            <a:chExt cx="597642" cy="211942"/>
          </a:xfrm>
        </p:grpSpPr>
        <p:sp>
          <p:nvSpPr>
            <p:cNvPr id="199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4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1998" name="Gruppo"/>
          <p:cNvGrpSpPr/>
          <p:nvPr/>
        </p:nvGrpSpPr>
        <p:grpSpPr>
          <a:xfrm>
            <a:off x="4175047" y="1240228"/>
            <a:ext cx="597643" cy="211944"/>
            <a:chOff x="0" y="0"/>
            <a:chExt cx="597642" cy="211942"/>
          </a:xfrm>
        </p:grpSpPr>
        <p:sp>
          <p:nvSpPr>
            <p:cNvPr id="199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997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2003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001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1999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00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002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009" name="Gruppo"/>
          <p:cNvGrpSpPr/>
          <p:nvPr/>
        </p:nvGrpSpPr>
        <p:grpSpPr>
          <a:xfrm>
            <a:off x="4183998" y="3732993"/>
            <a:ext cx="690730" cy="367850"/>
            <a:chOff x="0" y="0"/>
            <a:chExt cx="690728" cy="367848"/>
          </a:xfrm>
        </p:grpSpPr>
        <p:grpSp>
          <p:nvGrpSpPr>
            <p:cNvPr id="200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00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05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00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08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012" name="Gruppo"/>
          <p:cNvGrpSpPr/>
          <p:nvPr/>
        </p:nvGrpSpPr>
        <p:grpSpPr>
          <a:xfrm>
            <a:off x="7842651" y="2855825"/>
            <a:ext cx="597644" cy="211943"/>
            <a:chOff x="0" y="0"/>
            <a:chExt cx="597642" cy="211942"/>
          </a:xfrm>
        </p:grpSpPr>
        <p:sp>
          <p:nvSpPr>
            <p:cNvPr id="201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1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015" name="Gruppo"/>
          <p:cNvGrpSpPr/>
          <p:nvPr/>
        </p:nvGrpSpPr>
        <p:grpSpPr>
          <a:xfrm>
            <a:off x="7191957" y="2504800"/>
            <a:ext cx="597644" cy="211943"/>
            <a:chOff x="0" y="0"/>
            <a:chExt cx="597642" cy="211942"/>
          </a:xfrm>
        </p:grpSpPr>
        <p:sp>
          <p:nvSpPr>
            <p:cNvPr id="201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4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sp>
        <p:nvSpPr>
          <p:cNvPr id="2016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0" advTm="0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644 -0.028416 0.031581 -0.056316 0.047803 -0.083686 C 0.060555 -0.105199 0.073481 -0.126383 0.086578 -0.147230" origin="layout" pathEditMode="relative">
                                      <p:cBhvr>
                                        <p:cTn id="22" dur="1000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Class="exit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5" dur="500" fill="hold"/>
                                        <p:tgtEl>
                                          <p:spTgt spid="1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198918" origin="layout" pathEditMode="relative">
                                      <p:cBhvr>
                                        <p:cTn id="34" dur="1500" fill="hold"/>
                                        <p:tgtEl>
                                          <p:spTgt spid="19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500" fill="hold"/>
                                        <p:tgtEl>
                                          <p:spTgt spid="1916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0" dur="500" fill="hold"/>
                                        <p:tgtEl>
                                          <p:spTgt spid="1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5" dur="500"/>
                                        <p:tgtEl>
                                          <p:spTgt spid="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49" dur="1500" fill="hold"/>
                                        <p:tgtEl>
                                          <p:spTgt spid="1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path" nodeType="withEffect" presetSubtype="0" presetID="-1" grpId="12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-0.000852 -0.065567" origin="layout" pathEditMode="relative">
                                      <p:cBhvr>
                                        <p:cTn id="52" dur="1500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9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clickEffect" presetSubtype="16" presetID="23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path" nodeType="clickEffect" presetSubtype="0" presetID="-1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43704 -0.082841 0.097379 -0.147041 0.157010 -0.187798 C 0.211876 -0.225298 0.270535 -0.242068 0.329248 -0.237037" origin="layout" pathEditMode="relative">
                                      <p:cBhvr>
                                        <p:cTn id="66" dur="2000" fill="hold"/>
                                        <p:tgtEl>
                                          <p:spTgt spid="19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emph" nodeType="withEffect" presetSubtype="0" presetID="6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0" fill="hold"/>
                                        <p:tgtEl>
                                          <p:spTgt spid="1935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mph" nodeType="afterEffect" presetSubtype="0" presetID="6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0" fill="hold"/>
                                        <p:tgtEl>
                                          <p:spTgt spid="1935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Class="entr" nodeType="click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7" dur="500"/>
                                        <p:tgtEl>
                                          <p:spTgt spid="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Class="exit" nodeType="after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0" dur="500" fill="hold"/>
                                        <p:tgtEl>
                                          <p:spTgt spid="1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Class="path" nodeType="clickEffect" presetSubtype="0" presetID="-1" grpId="1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066667" origin="layout" pathEditMode="relative">
                                      <p:cBhvr>
                                        <p:cTn id="85" dur="10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Class="entr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Class="entr" nodeType="clickEffect" presetSubtype="16" presetID="23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19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Class="entr" nodeType="with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1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Class="path" nodeType="clickEffect" presetSubtype="0" presetID="-1" grpId="2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3102 -0.036476 0.026591 -0.072508 0.040462 -0.108074 C 0.055399 -0.146372 0.070774 -0.184123 0.086578 -0.221304" origin="layout" pathEditMode="relative">
                                      <p:cBhvr>
                                        <p:cTn id="105" dur="1000" fill="hold"/>
                                        <p:tgtEl>
                                          <p:spTgt spid="19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Class="exit" nodeType="afterEffect" presetID="10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8" dur="500" fill="hold"/>
                                        <p:tgtEl>
                                          <p:spTgt spid="1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Class="entr" nodeType="afterEffect" presetID="10" grpId="2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2" fill="hold"/>
                                        <p:tgtEl>
                                          <p:spTgt spid="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3" dur="500"/>
                                        <p:tgtEl>
                                          <p:spTgt spid="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Class="path" nodeType="clickEffect" presetSubtype="0" presetID="-1" grpId="2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270523" origin="layout" pathEditMode="relative">
                                      <p:cBhvr>
                                        <p:cTn id="117" dur="1500" fill="hold"/>
                                        <p:tgtEl>
                                          <p:spTgt spid="19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Class="emph" nodeType="withEffect" presetSubtype="0" presetID="6" grpId="2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0" dur="1500" fill="hold"/>
                                        <p:tgtEl>
                                          <p:spTgt spid="1956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Class="exit" nodeType="afterEffect" presetID="10" grpId="2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23" dur="500" fill="hold"/>
                                        <p:tgtEl>
                                          <p:spTgt spid="19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Class="entr" nodeType="afterEffect" presetID="10" grpId="2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7" fill="hold"/>
                                        <p:tgtEl>
                                          <p:spTgt spid="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8" dur="500"/>
                                        <p:tgtEl>
                                          <p:spTgt spid="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Class="path" nodeType="clickEffect" presetSubtype="0" presetID="-1" grpId="3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064198" origin="layout" pathEditMode="relative">
                                      <p:cBhvr>
                                        <p:cTn id="132" dur="1000" fill="hold"/>
                                        <p:tgtEl>
                                          <p:spTgt spid="1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Class="path" nodeType="withEffect" presetSubtype="0" presetID="-1" grpId="31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4198" origin="layout" pathEditMode="relative">
                                      <p:cBhvr>
                                        <p:cTn id="135" dur="1000" fill="hold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1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Class="entr" nodeType="clickEffect" presetSubtype="0" presetID="1" grpId="3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3" fill="hold"/>
                                        <p:tgtEl>
                                          <p:spTgt spid="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Class="entr" nodeType="clickEffect" presetSubtype="0" presetID="1" grpId="3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7" fill="hold"/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mph" nodeType="afterEffect" presetSubtype="0" presetID="35" grpId="3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Class="exit" nodeType="clickEffect" presetID="10" grpId="3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4" dur="500" fill="hold"/>
                                        <p:tgtEl>
                                          <p:spTgt spid="19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Class="exit" nodeType="afterEffect" presetID="10" grpId="3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8" dur="500" fill="hold"/>
                                        <p:tgtEl>
                                          <p:spTgt spid="19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3" fill="hold"/>
                                        <p:tgtEl>
                                          <p:spTgt spid="1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Class="entr" nodeType="clickEffect" presetSubtype="16" presetID="23" grpId="3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7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Class="path" nodeType="clickEffect" presetSubtype="0" presetID="-1" grpId="3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3085 -0.034632 -0.010572 -0.067568 -0.021899 -0.096273 C -0.048909 -0.164723 -0.092079 -0.201470 -0.135937 -0.222715 C -0.175124 -0.241697 -0.216377 -0.249425 -0.258252 -0.244444" origin="layout" pathEditMode="relative">
                                      <p:cBhvr>
                                        <p:cTn id="173" dur="2000" fill="hold"/>
                                        <p:tgtEl>
                                          <p:spTgt spid="19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Class="emph" nodeType="withEffect" presetSubtype="0" presetID="6" grpId="3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6" dur="1000" fill="hold"/>
                                        <p:tgtEl>
                                          <p:spTgt spid="1969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Class="emph" nodeType="afterEffect" presetSubtype="0" presetID="6" grpId="4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9" dur="1000" fill="hold"/>
                                        <p:tgtEl>
                                          <p:spTgt spid="1969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Class="entr" nodeType="clickEffect" presetID="10" grpId="4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3" fill="hold"/>
                                        <p:tgtEl>
                                          <p:spTgt spid="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84" dur="500"/>
                                        <p:tgtEl>
                                          <p:spTgt spid="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Class="exit" nodeType="afterEffect" presetID="10" grpId="4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87" dur="500" fill="hold"/>
                                        <p:tgtEl>
                                          <p:spTgt spid="1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Class="entr" nodeType="clickEffect" presetSubtype="16" presetID="23" grpId="4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2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00"/>
                            </p:stCondLst>
                            <p:childTnLst>
                              <p:par>
                                <p:cTn id="196" presetClass="entr" nodeType="afterEffect" presetSubtype="16" presetID="23" grpId="4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7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Class="path" nodeType="clickEffect" presetSubtype="0" presetID="-1" grpId="4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066667" origin="layout" pathEditMode="relative">
                                      <p:cBhvr>
                                        <p:cTn id="203" dur="2000" fill="hold"/>
                                        <p:tgtEl>
                                          <p:spTgt spid="19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Class="path" nodeType="withEffect" presetSubtype="0" presetID="-1" grpId="4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70752 -0.066667" origin="layout" pathEditMode="relative">
                                      <p:cBhvr>
                                        <p:cTn id="206" dur="2000" fill="hold"/>
                                        <p:tgtEl>
                                          <p:spTgt spid="19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Class="entr" nodeType="clickEffect" presetID="10" grpId="4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0" fill="hold"/>
                                        <p:tgtEl>
                                          <p:spTgt spid="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11" dur="500"/>
                                        <p:tgtEl>
                                          <p:spTgt spid="1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Class="exit" nodeType="afterEffect" presetID="10" grpId="4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4" dur="500" fill="hold"/>
                                        <p:tgtEl>
                                          <p:spTgt spid="1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000"/>
                            </p:stCondLst>
                            <p:childTnLst>
                              <p:par>
                                <p:cTn id="217" presetClass="exit" nodeType="afterEffect" presetID="10" grpId="4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8" dur="500" fill="hold"/>
                                        <p:tgtEl>
                                          <p:spTgt spid="19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Class="path" nodeType="clickEffect" presetSubtype="0" presetID="-1" grpId="5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599 -0.064198 L 0.000477 -0.130894" origin="layout" pathEditMode="relative">
                                      <p:cBhvr>
                                        <p:cTn id="223" dur="1500" fill="hold"/>
                                        <p:tgtEl>
                                          <p:spTgt spid="1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Class="path" nodeType="withEffect" presetSubtype="0" presetID="-1" grpId="51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390 -0.064198 L 0.000927 -0.129765" origin="layout" pathEditMode="relative">
                                      <p:cBhvr>
                                        <p:cTn id="226" dur="1500" fill="hold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30" fill="hold"/>
                                        <p:tgtEl>
                                          <p:spTgt spid="1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Class="entr" nodeType="clickEffect" presetSubtype="16" presetID="23" grpId="5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4" fill="hold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000"/>
                            </p:stCondLst>
                            <p:childTnLst>
                              <p:par>
                                <p:cTn id="238" presetClass="entr" nodeType="afterEffect" presetSubtype="16" presetID="23" grpId="5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9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Class="path" nodeType="clickEffect" presetSubtype="0" presetID="-1" grpId="5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108395 -0.128547 0.253191 -0.098809 0.342244 0.070291 C 0.368934 0.120971 0.388491 0.182171 0.399312 0.248877" origin="layout" pathEditMode="relative">
                                      <p:cBhvr>
                                        <p:cTn id="245" dur="2000" fill="hold"/>
                                        <p:tgtEl>
                                          <p:spTgt spid="19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Class="emph" nodeType="withEffect" presetSubtype="0" presetID="6" grpId="5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8" dur="1000" fill="hold"/>
                                        <p:tgtEl>
                                          <p:spTgt spid="1995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Class="emph" nodeType="afterEffect" presetSubtype="0" presetID="6" grpId="5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1" dur="1000" fill="hold"/>
                                        <p:tgtEl>
                                          <p:spTgt spid="1995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Class="path" nodeType="clickEffect" presetSubtype="0" presetID="-1" grpId="5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86877 -0.008073 0.172961 0.032970 0.245906 0.117244 C 0.277086 0.153267 0.305337 0.196727 0.329868 0.246408" origin="layout" pathEditMode="relative">
                                      <p:cBhvr>
                                        <p:cTn id="255" dur="2000" fill="hold"/>
                                        <p:tgtEl>
                                          <p:spTgt spid="19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Class="emph" nodeType="withEffect" presetSubtype="0" presetID="6" grpId="5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8" dur="1000" fill="hold"/>
                                        <p:tgtEl>
                                          <p:spTgt spid="1998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Class="emph" nodeType="afterEffect" presetSubtype="0" presetID="6" grpId="5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1" dur="1000" fill="hold"/>
                                        <p:tgtEl>
                                          <p:spTgt spid="1998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Class="exit" nodeType="clickEffect" presetID="10" grpId="6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65" dur="500" fill="hold"/>
                                        <p:tgtEl>
                                          <p:spTgt spid="1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Class="exit" nodeType="afterEffect" presetID="10" grpId="6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69" dur="500" fill="hold"/>
                                        <p:tgtEl>
                                          <p:spTgt spid="1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000"/>
                            </p:stCondLst>
                            <p:childTnLst>
                              <p:par>
                                <p:cTn id="272" presetClass="entr" nodeType="afterEffect" presetID="10" grpId="6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3" fill="hold"/>
                                        <p:tgtEl>
                                          <p:spTgt spid="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4" dur="500"/>
                                        <p:tgtEl>
                                          <p:spTgt spid="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1500"/>
                            </p:stCondLst>
                            <p:childTnLst>
                              <p:par>
                                <p:cTn id="276" presetClass="entr" nodeType="afterEffect" presetID="10" grpId="6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7" fill="hold"/>
                                        <p:tgtEl>
                                          <p:spTgt spid="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8" dur="500"/>
                                        <p:tgtEl>
                                          <p:spTgt spid="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Class="path" nodeType="clickEffect" presetSubtype="0" presetID="-1" grpId="6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00248 -0.066667 L -0.000496 -0.130864" origin="layout" pathEditMode="relative">
                                      <p:cBhvr>
                                        <p:cTn id="282" dur="10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86" fill="hold"/>
                                        <p:tgtEl>
                                          <p:spTgt spid="19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Class="entr" nodeType="clickEffect" presetSubtype="16" presetID="23" grpId="6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0" fill="hold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000"/>
                            </p:stCondLst>
                            <p:childTnLst>
                              <p:par>
                                <p:cTn id="294" presetClass="entr" nodeType="afterEffect" presetSubtype="16" presetID="23" grpId="6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5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Class="path" nodeType="clickEffect" presetSubtype="0" presetID="-1" grpId="6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60494 0.000390 -0.120394 0.021231 -0.176508 0.061414 C -0.233228 0.102031 -0.285027 0.161654 -0.329085 0.237037" origin="layout" pathEditMode="relative">
                                      <p:cBhvr>
                                        <p:cTn id="301" dur="2000" fill="hold"/>
                                        <p:tgtEl>
                                          <p:spTgt spid="2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Class="path" nodeType="withEffect" presetSubtype="0" presetID="-1" grpId="68" accel="50000" decel="50000" fill="hold">
                                  <p:stCondLst>
                                    <p:cond delay="500"/>
                                  </p:stCondLst>
                                  <p:childTnLst>
                                    <p:animMotion path="M 0.000000 0.000000 C -0.060494 0.000390 -0.120394 0.021231 -0.176508 0.061414 C -0.233228 0.102031 -0.285027 0.161654 -0.329085 0.237037" origin="layout" pathEditMode="relative">
                                      <p:cBhvr>
                                        <p:cTn id="304" dur="2000" fill="hold"/>
                                        <p:tgtEl>
                                          <p:spTgt spid="20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Class="exit" nodeType="clickEffect" presetID="10" grpId="6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08" dur="500" fill="hold"/>
                                        <p:tgtEl>
                                          <p:spTgt spid="2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00"/>
                            </p:stCondLst>
                            <p:childTnLst>
                              <p:par>
                                <p:cTn id="311" presetClass="exit" nodeType="afterEffect" presetID="10" grpId="7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12" dur="500" fill="hold"/>
                                        <p:tgtEl>
                                          <p:spTgt spid="2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000"/>
                            </p:stCondLst>
                            <p:childTnLst>
                              <p:par>
                                <p:cTn id="315" presetClass="entr" nodeType="afterEffect" presetID="10" grpId="7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6" fill="hold"/>
                                        <p:tgtEl>
                                          <p:spTgt spid="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7" dur="500"/>
                                        <p:tgtEl>
                                          <p:spTgt spid="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500"/>
                            </p:stCondLst>
                            <p:childTnLst>
                              <p:par>
                                <p:cTn id="319" presetClass="entr" nodeType="afterEffect" presetID="10" grpId="7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0" fill="hold"/>
                                        <p:tgtEl>
                                          <p:spTgt spid="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1" dur="300"/>
                                        <p:tgtEl>
                                          <p:spTgt spid="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Class="path" nodeType="clickEffect" presetSubtype="0" presetID="-1" grpId="7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00121 -0.066696 L -0.000912 -0.133363" origin="layout" pathEditMode="relative">
                                      <p:cBhvr>
                                        <p:cTn id="325" dur="1000" fill="hold"/>
                                        <p:tgtEl>
                                          <p:spTgt spid="1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Class="path" nodeType="withEffect" presetSubtype="0" presetID="-1" grpId="74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-0.000852 -0.065567 L -0.000462 -0.132234" origin="layout" pathEditMode="relative">
                                      <p:cBhvr>
                                        <p:cTn id="328" dur="1000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Class="entr" nodeType="clickEffect" presetSubtype="0" presetID="1" grpId="7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2" fill="hold"/>
                                        <p:tgtEl>
                                          <p:spTgt spid="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47" grpId="20"/>
      <p:bldP build="whole" bldLvl="1" animBg="1" rev="0" advAuto="0" spid="1921" grpId="10"/>
      <p:bldP build="whole" bldLvl="1" animBg="1" rev="0" advAuto="0" spid="1935" grpId="15"/>
      <p:bldP build="whole" bldLvl="1" animBg="1" rev="0" advAuto="0" spid="1935" grpId="16"/>
      <p:bldP build="whole" bldLvl="1" animBg="1" rev="0" advAuto="0" spid="1935" grpId="18"/>
      <p:bldP build="whole" bldLvl="1" animBg="1" rev="0" advAuto="0" spid="1998" grpId="53"/>
      <p:bldP build="whole" bldLvl="1" animBg="1" rev="0" advAuto="0" spid="1998" grpId="58"/>
      <p:bldP build="whole" bldLvl="1" animBg="1" rev="0" advAuto="0" spid="1998" grpId="59"/>
      <p:bldP build="whole" bldLvl="1" animBg="1" rev="0" advAuto="0" spid="1998" grpId="61"/>
      <p:bldP build="whole" bldLvl="1" animBg="1" rev="0" advAuto="0" spid="1901" grpId="2"/>
      <p:bldP build="whole" bldLvl="1" animBg="1" rev="0" advAuto="0" spid="1901" grpId="5"/>
      <p:bldP build="whole" bldLvl="1" animBg="1" rev="0" advAuto="0" spid="2015" grpId="66"/>
      <p:bldP build="whole" bldLvl="1" animBg="1" rev="0" advAuto="0" spid="1940" grpId="29"/>
      <p:bldP build="whole" bldLvl="1" animBg="1" rev="0" advAuto="0" spid="2015" grpId="70"/>
      <p:bldP build="whole" bldLvl="1" animBg="1" rev="0" advAuto="0" spid="1932" grpId="17"/>
      <p:bldP build="whole" bldLvl="1" animBg="1" rev="0" advAuto="0" spid="1995" grpId="52"/>
      <p:bldP build="whole" bldLvl="1" animBg="1" rev="0" advAuto="0" spid="1995" grpId="55"/>
      <p:bldP build="whole" bldLvl="1" animBg="1" rev="0" advAuto="0" spid="2003" grpId="72"/>
      <p:bldP build="whole" bldLvl="1" animBg="1" rev="0" advAuto="0" spid="1995" grpId="56"/>
      <p:bldP build="whole" bldLvl="1" animBg="1" rev="0" advAuto="0" spid="1995" grpId="60"/>
      <p:bldP build="whole" bldLvl="1" animBg="1" rev="0" advAuto="0" spid="2012" grpId="65"/>
      <p:bldP build="whole" bldLvl="1" animBg="1" rev="0" advAuto="0" spid="1898" grpId="1"/>
      <p:bldP build="whole" bldLvl="1" animBg="1" rev="0" advAuto="0" spid="2012" grpId="69"/>
      <p:bldP build="whole" bldLvl="1" animBg="1" rev="0" advAuto="0" spid="1981" grpId="44"/>
      <p:bldP build="whole" bldLvl="1" animBg="1" rev="0" advAuto="0" spid="1969" grpId="37"/>
      <p:bldP build="whole" bldLvl="1" animBg="1" rev="0" advAuto="0" spid="1969" grpId="39"/>
      <p:bldP build="whole" bldLvl="1" animBg="1" rev="0" advAuto="0" spid="1969" grpId="40"/>
      <p:bldP build="whole" bldLvl="1" animBg="1" rev="0" advAuto="0" spid="1981" grpId="48"/>
      <p:bldP build="whole" bldLvl="1" animBg="1" rev="0" advAuto="0" spid="1969" grpId="42"/>
      <p:bldP build="whole" bldLvl="1" animBg="1" rev="0" advAuto="0" spid="1992" grpId="62"/>
      <p:bldP build="p" bldLvl="5" animBg="1" rev="0" advAuto="0" spid="1902" grpId="3"/>
      <p:bldP build="whole" bldLvl="1" animBg="1" rev="0" advAuto="0" spid="1961" grpId="33"/>
      <p:bldP build="whole" bldLvl="1" animBg="1" rev="0" advAuto="0" spid="1961" grpId="34"/>
      <p:bldP build="whole" bldLvl="1" animBg="1" rev="0" advAuto="0" spid="2009" grpId="71"/>
      <p:bldP build="whole" bldLvl="1" animBg="1" rev="0" advAuto="0" spid="1961" grpId="36"/>
      <p:bldP build="whole" bldLvl="1" animBg="1" rev="0" advAuto="0" spid="1978" grpId="43"/>
      <p:bldP build="p" bldLvl="5" animBg="1" rev="0" advAuto="0" spid="1948" grpId="22"/>
      <p:bldP build="whole" bldLvl="1" animBg="1" rev="0" advAuto="0" spid="1986" grpId="63"/>
      <p:bldP build="whole" bldLvl="1" animBg="1" rev="0" advAuto="0" spid="1966" grpId="41"/>
      <p:bldP build="whole" bldLvl="1" animBg="1" rev="0" advAuto="0" spid="1978" grpId="49"/>
      <p:bldP build="whole" bldLvl="1" animBg="1" rev="0" advAuto="0" spid="1951" grpId="21"/>
      <p:bldP build="whole" bldLvl="1" animBg="1" rev="0" advAuto="0" spid="1957" grpId="32"/>
      <p:bldP build="whole" bldLvl="1" animBg="1" rev="0" advAuto="0" spid="1951" grpId="24"/>
      <p:bldP build="whole" bldLvl="1" animBg="1" rev="0" advAuto="0" spid="1957" grpId="35"/>
      <p:bldP build="whole" bldLvl="1" animBg="1" rev="0" advAuto="0" spid="1916" grpId="6"/>
      <p:bldP build="whole" bldLvl="1" animBg="1" rev="0" advAuto="0" spid="1975" grpId="47"/>
      <p:bldP build="whole" bldLvl="1" animBg="1" rev="0" advAuto="0" spid="2016" grpId="75"/>
      <p:bldP build="whole" bldLvl="1" animBg="1" rev="0" advAuto="0" spid="1916" grpId="8"/>
      <p:bldP build="whole" bldLvl="1" animBg="1" rev="0" advAuto="0" spid="1916" grpId="9"/>
      <p:bldP build="whole" bldLvl="1" animBg="1" rev="0" advAuto="0" spid="1956" grpId="25"/>
      <p:bldP build="whole" bldLvl="1" animBg="1" rev="0" advAuto="0" spid="1956" grpId="27"/>
      <p:bldP build="whole" bldLvl="1" animBg="1" rev="0" advAuto="0" spid="1956" grpId="28"/>
      <p:bldP build="whole" bldLvl="1" animBg="1" rev="0" advAuto="0" spid="1935" grpId="13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5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018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19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20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21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22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023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024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028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026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027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2029" name="20) Un nuovo contributor…"/>
          <p:cNvSpPr txBox="1"/>
          <p:nvPr/>
        </p:nvSpPr>
        <p:spPr>
          <a:xfrm>
            <a:off x="6211459" y="88429"/>
            <a:ext cx="2528985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20) Un nuovo contributor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push/pull (same branch, divergent+conflict)</a:t>
            </a:r>
          </a:p>
        </p:txBody>
      </p:sp>
      <p:grpSp>
        <p:nvGrpSpPr>
          <p:cNvPr id="2037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030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1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32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33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34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035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036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040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03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39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2041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046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04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04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43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04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049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047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048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053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2050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51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2052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2062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2056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05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55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061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059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057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58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060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065" name="Gruppo"/>
          <p:cNvGrpSpPr/>
          <p:nvPr/>
        </p:nvGrpSpPr>
        <p:grpSpPr>
          <a:xfrm>
            <a:off x="6848053" y="2849426"/>
            <a:ext cx="325100" cy="193863"/>
            <a:chOff x="0" y="0"/>
            <a:chExt cx="325098" cy="193862"/>
          </a:xfrm>
        </p:grpSpPr>
        <p:sp>
          <p:nvSpPr>
            <p:cNvPr id="2063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64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2066" name="git clone https://mauriziodm:password@github.com/mauriziodm/delphiedintorni.git"/>
          <p:cNvSpPr txBox="1"/>
          <p:nvPr/>
        </p:nvSpPr>
        <p:spPr>
          <a:xfrm>
            <a:off x="279747" y="2783911"/>
            <a:ext cx="4318687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clone https://mauriziodm:password@github.com/mauriziodm/delphiedintorni.git</a:t>
            </a:r>
          </a:p>
        </p:txBody>
      </p:sp>
      <p:sp>
        <p:nvSpPr>
          <p:cNvPr id="2067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sp>
        <p:nvSpPr>
          <p:cNvPr id="2068" name="TNewCliente = class…"/>
          <p:cNvSpPr txBox="1"/>
          <p:nvPr/>
        </p:nvSpPr>
        <p:spPr>
          <a:xfrm>
            <a:off x="2018213" y="39897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TNewCliente = class…</a:t>
            </a:r>
          </a:p>
        </p:txBody>
      </p:sp>
      <p:sp>
        <p:nvSpPr>
          <p:cNvPr id="2069" name="git commit -a -m “aggiunta classe TNewCliente”…"/>
          <p:cNvSpPr txBox="1"/>
          <p:nvPr/>
        </p:nvSpPr>
        <p:spPr>
          <a:xfrm>
            <a:off x="279747" y="2910911"/>
            <a:ext cx="255818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“aggiunta classe TNewCliente”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078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072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07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71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077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075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073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074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076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083" name="Gruppo"/>
          <p:cNvGrpSpPr/>
          <p:nvPr/>
        </p:nvGrpSpPr>
        <p:grpSpPr>
          <a:xfrm>
            <a:off x="4182064" y="4079059"/>
            <a:ext cx="597643" cy="353061"/>
            <a:chOff x="0" y="0"/>
            <a:chExt cx="597642" cy="353060"/>
          </a:xfrm>
        </p:grpSpPr>
        <p:grpSp>
          <p:nvGrpSpPr>
            <p:cNvPr id="208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07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8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08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086" name="Gruppo"/>
          <p:cNvGrpSpPr/>
          <p:nvPr/>
        </p:nvGrpSpPr>
        <p:grpSpPr>
          <a:xfrm>
            <a:off x="3788536" y="4068626"/>
            <a:ext cx="196908" cy="193863"/>
            <a:chOff x="0" y="0"/>
            <a:chExt cx="196907" cy="193862"/>
          </a:xfrm>
        </p:grpSpPr>
        <p:sp>
          <p:nvSpPr>
            <p:cNvPr id="2084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85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089" name="Gruppo"/>
          <p:cNvGrpSpPr/>
          <p:nvPr/>
        </p:nvGrpSpPr>
        <p:grpSpPr>
          <a:xfrm>
            <a:off x="3956682" y="4068626"/>
            <a:ext cx="214232" cy="193863"/>
            <a:chOff x="0" y="0"/>
            <a:chExt cx="214230" cy="193862"/>
          </a:xfrm>
        </p:grpSpPr>
        <p:sp>
          <p:nvSpPr>
            <p:cNvPr id="2087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088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094" name="Gruppo"/>
          <p:cNvGrpSpPr/>
          <p:nvPr/>
        </p:nvGrpSpPr>
        <p:grpSpPr>
          <a:xfrm>
            <a:off x="7191447" y="2849010"/>
            <a:ext cx="597644" cy="353062"/>
            <a:chOff x="0" y="0"/>
            <a:chExt cx="597642" cy="353060"/>
          </a:xfrm>
        </p:grpSpPr>
        <p:grpSp>
          <p:nvGrpSpPr>
            <p:cNvPr id="209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09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9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09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099" name="Gruppo"/>
          <p:cNvGrpSpPr/>
          <p:nvPr/>
        </p:nvGrpSpPr>
        <p:grpSpPr>
          <a:xfrm>
            <a:off x="4182064" y="1581540"/>
            <a:ext cx="597643" cy="353061"/>
            <a:chOff x="0" y="0"/>
            <a:chExt cx="597642" cy="353060"/>
          </a:xfrm>
        </p:grpSpPr>
        <p:grpSp>
          <p:nvGrpSpPr>
            <p:cNvPr id="209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09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096" name="ada55ff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09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02" name="Gruppo"/>
          <p:cNvGrpSpPr/>
          <p:nvPr/>
        </p:nvGrpSpPr>
        <p:grpSpPr>
          <a:xfrm>
            <a:off x="3788536" y="1579426"/>
            <a:ext cx="196908" cy="193863"/>
            <a:chOff x="0" y="0"/>
            <a:chExt cx="196907" cy="193862"/>
          </a:xfrm>
        </p:grpSpPr>
        <p:sp>
          <p:nvSpPr>
            <p:cNvPr id="2100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01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105" name="Gruppo"/>
          <p:cNvGrpSpPr/>
          <p:nvPr/>
        </p:nvGrpSpPr>
        <p:grpSpPr>
          <a:xfrm>
            <a:off x="3956682" y="1579426"/>
            <a:ext cx="214232" cy="193863"/>
            <a:chOff x="0" y="0"/>
            <a:chExt cx="214230" cy="193862"/>
          </a:xfrm>
        </p:grpSpPr>
        <p:sp>
          <p:nvSpPr>
            <p:cNvPr id="2103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04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106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sp>
        <p:nvSpPr>
          <p:cNvPr id="2107" name="git commit -a -m “aggiunta classe TOtherCliente”…"/>
          <p:cNvSpPr txBox="1"/>
          <p:nvPr/>
        </p:nvSpPr>
        <p:spPr>
          <a:xfrm>
            <a:off x="279747" y="205811"/>
            <a:ext cx="266487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“aggiunta classe TOtherCliente”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112" name="Gruppo"/>
          <p:cNvGrpSpPr/>
          <p:nvPr/>
        </p:nvGrpSpPr>
        <p:grpSpPr>
          <a:xfrm>
            <a:off x="4757574" y="1586474"/>
            <a:ext cx="662620" cy="365649"/>
            <a:chOff x="0" y="0"/>
            <a:chExt cx="662618" cy="365648"/>
          </a:xfrm>
        </p:grpSpPr>
        <p:grpSp>
          <p:nvGrpSpPr>
            <p:cNvPr id="2110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108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09" name="4a6a298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111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18" name="Gruppo"/>
          <p:cNvGrpSpPr/>
          <p:nvPr/>
        </p:nvGrpSpPr>
        <p:grpSpPr>
          <a:xfrm>
            <a:off x="4181014" y="1241032"/>
            <a:ext cx="696698" cy="373817"/>
            <a:chOff x="0" y="0"/>
            <a:chExt cx="696696" cy="373816"/>
          </a:xfrm>
        </p:grpSpPr>
        <p:grpSp>
          <p:nvGrpSpPr>
            <p:cNvPr id="211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11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14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11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17" name="Linea"/>
            <p:cNvSpPr/>
            <p:nvPr/>
          </p:nvSpPr>
          <p:spPr>
            <a:xfrm>
              <a:off x="511676" y="188796"/>
              <a:ext cx="185021" cy="185021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23" name="Gruppo"/>
          <p:cNvGrpSpPr/>
          <p:nvPr/>
        </p:nvGrpSpPr>
        <p:grpSpPr>
          <a:xfrm>
            <a:off x="7767259" y="2855416"/>
            <a:ext cx="662620" cy="365650"/>
            <a:chOff x="0" y="0"/>
            <a:chExt cx="662618" cy="365648"/>
          </a:xfrm>
        </p:grpSpPr>
        <p:grpSp>
          <p:nvGrpSpPr>
            <p:cNvPr id="2121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119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20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122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29" name="Gruppo"/>
          <p:cNvGrpSpPr/>
          <p:nvPr/>
        </p:nvGrpSpPr>
        <p:grpSpPr>
          <a:xfrm>
            <a:off x="7191957" y="2508707"/>
            <a:ext cx="690730" cy="367850"/>
            <a:chOff x="0" y="0"/>
            <a:chExt cx="690728" cy="367848"/>
          </a:xfrm>
        </p:grpSpPr>
        <p:grpSp>
          <p:nvGrpSpPr>
            <p:cNvPr id="212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12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25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12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28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34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132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130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31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133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40" name="Gruppo"/>
          <p:cNvGrpSpPr/>
          <p:nvPr/>
        </p:nvGrpSpPr>
        <p:grpSpPr>
          <a:xfrm>
            <a:off x="4183998" y="3732993"/>
            <a:ext cx="690730" cy="367850"/>
            <a:chOff x="0" y="0"/>
            <a:chExt cx="690728" cy="367848"/>
          </a:xfrm>
        </p:grpSpPr>
        <p:grpSp>
          <p:nvGrpSpPr>
            <p:cNvPr id="213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13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36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13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39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143" name="Gruppo"/>
          <p:cNvGrpSpPr/>
          <p:nvPr/>
        </p:nvGrpSpPr>
        <p:grpSpPr>
          <a:xfrm>
            <a:off x="4187747" y="1583128"/>
            <a:ext cx="597643" cy="211944"/>
            <a:chOff x="0" y="0"/>
            <a:chExt cx="597642" cy="211942"/>
          </a:xfrm>
        </p:grpSpPr>
        <p:sp>
          <p:nvSpPr>
            <p:cNvPr id="214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42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146" name="Gruppo"/>
          <p:cNvGrpSpPr/>
          <p:nvPr/>
        </p:nvGrpSpPr>
        <p:grpSpPr>
          <a:xfrm>
            <a:off x="4835447" y="1583128"/>
            <a:ext cx="597643" cy="211944"/>
            <a:chOff x="0" y="0"/>
            <a:chExt cx="597642" cy="211942"/>
          </a:xfrm>
        </p:grpSpPr>
        <p:sp>
          <p:nvSpPr>
            <p:cNvPr id="2144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45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2149" name="Gruppo"/>
          <p:cNvGrpSpPr/>
          <p:nvPr/>
        </p:nvGrpSpPr>
        <p:grpSpPr>
          <a:xfrm>
            <a:off x="4731198" y="897591"/>
            <a:ext cx="576795" cy="376129"/>
            <a:chOff x="0" y="0"/>
            <a:chExt cx="576793" cy="376127"/>
          </a:xfrm>
        </p:grpSpPr>
        <p:sp>
          <p:nvSpPr>
            <p:cNvPr id="2147" name="Fulmine"/>
            <p:cNvSpPr/>
            <p:nvPr/>
          </p:nvSpPr>
          <p:spPr>
            <a:xfrm rot="1560000">
              <a:off x="582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48" name="Conflict"/>
            <p:cNvSpPr txBox="1"/>
            <p:nvPr/>
          </p:nvSpPr>
          <p:spPr>
            <a:xfrm>
              <a:off x="0" y="0"/>
              <a:ext cx="576794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Conflict</a:t>
              </a:r>
            </a:p>
          </p:txBody>
        </p:sp>
      </p:grpSp>
      <p:grpSp>
        <p:nvGrpSpPr>
          <p:cNvPr id="2152" name="Gruppo"/>
          <p:cNvGrpSpPr/>
          <p:nvPr/>
        </p:nvGrpSpPr>
        <p:grpSpPr>
          <a:xfrm>
            <a:off x="4147290" y="1218212"/>
            <a:ext cx="1092812" cy="266332"/>
            <a:chOff x="0" y="0"/>
            <a:chExt cx="1092810" cy="266331"/>
          </a:xfrm>
        </p:grpSpPr>
        <p:sp>
          <p:nvSpPr>
            <p:cNvPr id="2150" name="Rettangolo arrotondato"/>
            <p:cNvSpPr/>
            <p:nvPr/>
          </p:nvSpPr>
          <p:spPr>
            <a:xfrm>
              <a:off x="0" y="19484"/>
              <a:ext cx="663241" cy="227364"/>
            </a:xfrm>
            <a:prstGeom prst="roundRect">
              <a:avLst>
                <a:gd name="adj" fmla="val 50000"/>
              </a:avLst>
            </a:prstGeom>
            <a:noFill/>
            <a:ln w="12700" cap="flat">
              <a:solidFill>
                <a:srgbClr val="FF003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51" name="merging…"/>
            <p:cNvSpPr txBox="1"/>
            <p:nvPr/>
          </p:nvSpPr>
          <p:spPr>
            <a:xfrm>
              <a:off x="637975" y="0"/>
              <a:ext cx="454836" cy="2663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 b="1" sz="700">
                  <a:solidFill>
                    <a:srgbClr val="FF2B00"/>
                  </a:solidFill>
                </a:defRPr>
              </a:pPr>
              <a:r>
                <a:t>merging</a:t>
              </a:r>
            </a:p>
            <a:p>
              <a:pPr algn="ctr">
                <a:defRPr b="1" sz="700">
                  <a:solidFill>
                    <a:srgbClr val="FF2B00"/>
                  </a:solidFill>
                </a:defRPr>
              </a:pPr>
              <a:r>
                <a:t>commit</a:t>
              </a:r>
            </a:p>
          </p:txBody>
        </p:sp>
      </p:grpSp>
      <p:sp>
        <p:nvSpPr>
          <p:cNvPr id="2153" name="……"/>
          <p:cNvSpPr txBox="1"/>
          <p:nvPr/>
        </p:nvSpPr>
        <p:spPr>
          <a:xfrm>
            <a:off x="2018213" y="1475114"/>
            <a:ext cx="1702817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&lt;&lt;&lt;&lt;&lt;&lt;&lt; HEAD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TOtherCliente = class…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=======</a:t>
            </a:r>
          </a:p>
        </p:txBody>
      </p:sp>
      <p:sp>
        <p:nvSpPr>
          <p:cNvPr id="2154" name="TNewCliente = class…"/>
          <p:cNvSpPr txBox="1"/>
          <p:nvPr/>
        </p:nvSpPr>
        <p:spPr>
          <a:xfrm>
            <a:off x="2019300" y="1924115"/>
            <a:ext cx="1854200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sp>
        <p:nvSpPr>
          <p:cNvPr id="2155" name="&gt;&gt;&gt;&gt;&gt;&gt;&gt; origin/master…"/>
          <p:cNvSpPr txBox="1"/>
          <p:nvPr/>
        </p:nvSpPr>
        <p:spPr>
          <a:xfrm>
            <a:off x="2018213" y="2069952"/>
            <a:ext cx="18542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&gt;&gt;&gt;&gt;&gt;&gt;&gt; origin/master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…</a:t>
            </a:r>
          </a:p>
        </p:txBody>
      </p:sp>
      <p:sp>
        <p:nvSpPr>
          <p:cNvPr id="2156" name="git pull…"/>
          <p:cNvSpPr txBox="1"/>
          <p:nvPr/>
        </p:nvSpPr>
        <p:spPr>
          <a:xfrm>
            <a:off x="279747" y="434411"/>
            <a:ext cx="2184740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add model.pas</a:t>
            </a:r>
          </a:p>
          <a:p>
            <a:pPr lvl="1"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-m “fatto merge TNewCliente”</a:t>
            </a:r>
          </a:p>
          <a:p>
            <a:pPr lvl="1"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159" name="Gruppo"/>
          <p:cNvGrpSpPr/>
          <p:nvPr/>
        </p:nvGrpSpPr>
        <p:grpSpPr>
          <a:xfrm>
            <a:off x="3609807" y="1342012"/>
            <a:ext cx="142726" cy="166845"/>
            <a:chOff x="0" y="0"/>
            <a:chExt cx="142724" cy="166843"/>
          </a:xfrm>
        </p:grpSpPr>
        <p:pic>
          <p:nvPicPr>
            <p:cNvPr id="2157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58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164" name="Gruppo"/>
          <p:cNvGrpSpPr/>
          <p:nvPr/>
        </p:nvGrpSpPr>
        <p:grpSpPr>
          <a:xfrm>
            <a:off x="3923705" y="137498"/>
            <a:ext cx="1114360" cy="284464"/>
            <a:chOff x="0" y="0"/>
            <a:chExt cx="1114359" cy="284462"/>
          </a:xfrm>
        </p:grpSpPr>
        <p:grpSp>
          <p:nvGrpSpPr>
            <p:cNvPr id="2162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160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61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163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167" name="Gruppo"/>
          <p:cNvGrpSpPr/>
          <p:nvPr/>
        </p:nvGrpSpPr>
        <p:grpSpPr>
          <a:xfrm>
            <a:off x="4187747" y="1570428"/>
            <a:ext cx="597643" cy="211944"/>
            <a:chOff x="0" y="0"/>
            <a:chExt cx="597642" cy="211942"/>
          </a:xfrm>
        </p:grpSpPr>
        <p:sp>
          <p:nvSpPr>
            <p:cNvPr id="216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66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170" name="Gruppo"/>
          <p:cNvGrpSpPr/>
          <p:nvPr/>
        </p:nvGrpSpPr>
        <p:grpSpPr>
          <a:xfrm>
            <a:off x="4175047" y="1240228"/>
            <a:ext cx="597643" cy="211944"/>
            <a:chOff x="0" y="0"/>
            <a:chExt cx="597642" cy="211942"/>
          </a:xfrm>
        </p:grpSpPr>
        <p:sp>
          <p:nvSpPr>
            <p:cNvPr id="216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69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sp>
        <p:nvSpPr>
          <p:cNvPr id="2171" name="git pull"/>
          <p:cNvSpPr txBox="1"/>
          <p:nvPr/>
        </p:nvSpPr>
        <p:spPr>
          <a:xfrm>
            <a:off x="279747" y="3139511"/>
            <a:ext cx="530931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git pull</a:t>
            </a:r>
          </a:p>
        </p:txBody>
      </p:sp>
      <p:grpSp>
        <p:nvGrpSpPr>
          <p:cNvPr id="2174" name="Gruppo"/>
          <p:cNvGrpSpPr/>
          <p:nvPr/>
        </p:nvGrpSpPr>
        <p:grpSpPr>
          <a:xfrm>
            <a:off x="7191957" y="2504800"/>
            <a:ext cx="597644" cy="211943"/>
            <a:chOff x="0" y="0"/>
            <a:chExt cx="597642" cy="211942"/>
          </a:xfrm>
        </p:grpSpPr>
        <p:sp>
          <p:nvSpPr>
            <p:cNvPr id="2172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73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2177" name="Gruppo"/>
          <p:cNvGrpSpPr/>
          <p:nvPr/>
        </p:nvGrpSpPr>
        <p:grpSpPr>
          <a:xfrm>
            <a:off x="7842651" y="2855825"/>
            <a:ext cx="597644" cy="211943"/>
            <a:chOff x="0" y="0"/>
            <a:chExt cx="597642" cy="211942"/>
          </a:xfrm>
        </p:grpSpPr>
        <p:sp>
          <p:nvSpPr>
            <p:cNvPr id="217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76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180" name="Gruppo"/>
          <p:cNvGrpSpPr/>
          <p:nvPr/>
        </p:nvGrpSpPr>
        <p:grpSpPr>
          <a:xfrm>
            <a:off x="7191447" y="2841977"/>
            <a:ext cx="597644" cy="211943"/>
            <a:chOff x="0" y="0"/>
            <a:chExt cx="597642" cy="211942"/>
          </a:xfrm>
        </p:grpSpPr>
        <p:sp>
          <p:nvSpPr>
            <p:cNvPr id="217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79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sp>
        <p:nvSpPr>
          <p:cNvPr id="2181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3085 -0.034632 -0.010572 -0.067568 -0.021899 -0.096273 C -0.048909 -0.164723 -0.092079 -0.201470 -0.135937 -0.222715 C -0.175124 -0.241697 -0.216377 -0.249425 -0.258252 -0.244444" origin="layout" pathEditMode="relative">
                                      <p:cBhvr>
                                        <p:cTn id="18" dur="2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mph" nodeType="withEffect" presetSubtype="0" presetID="6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2180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mph" nodeType="afterEffect" presetSubtype="0" presetID="6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2180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Class="exit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7" dur="500" fill="hold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500"/>
                                        <p:tgtEl>
                                          <p:spTgt spid="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2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Class="entr" nodeType="afterEffect" presetSubtype="16" presetID="23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path" nodeType="clickEffect" presetSubtype="0" presetID="-1" grpId="1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066667" origin="layout" pathEditMode="relative">
                                      <p:cBhvr>
                                        <p:cTn id="47" dur="2000" fill="hold"/>
                                        <p:tgtEl>
                                          <p:spTgt spid="2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path" nodeType="with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70752 -0.066667" origin="layout" pathEditMode="relative">
                                      <p:cBhvr>
                                        <p:cTn id="50" dur="2000" fill="hold"/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mph" nodeType="afterEffect" presetSubtype="0" presetID="32" grpId="1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5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5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6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6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mph" nodeType="afterEffect" presetSubtype="0" presetID="35" grpId="15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xit" nodeType="clickEffect" presetID="10" grpId="1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2" dur="2000" fill="hold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Class="entr" nodeType="afterEffect" presetID="10" grpId="1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7" dur="2000"/>
                                        <p:tgtEl>
                                          <p:spTgt spid="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Class="entr" nodeType="afterEffect" presetID="10" grpId="1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81" dur="2000"/>
                                        <p:tgtEl>
                                          <p:spTgt spid="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Class="entr" nodeType="afterEffect" presetID="10" grpId="1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85" dur="2000"/>
                                        <p:tgtEl>
                                          <p:spTgt spid="2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Class="exit" nodeType="clickEffect" presetSubtype="0" presetID="1" grpId="20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Class="path" nodeType="afterEffect" presetSubtype="0" presetID="-1" grpId="2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-0.088889" origin="layout" pathEditMode="relative">
                                      <p:cBhvr>
                                        <p:cTn id="92" dur="500" fill="hold"/>
                                        <p:tgtEl>
                                          <p:spTgt spid="2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Class="path" nodeType="withEffect" presetSubtype="0" presetID="-1" grpId="2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00 -0.088889" origin="layout" pathEditMode="relative">
                                      <p:cBhvr>
                                        <p:cTn id="95" dur="500" fill="hold"/>
                                        <p:tgtEl>
                                          <p:spTgt spid="2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Class="exit" nodeType="clickEffect" presetSubtype="0" presetID="1" grpId="2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Class="entr" nodeType="clickEffect" presetSubtype="16" presetID="23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3" fill="hold"/>
                                        <p:tgtEl>
                                          <p:spTgt spid="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9" fill="hold"/>
                                        <p:tgtEl>
                                          <p:spTgt spid="2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Class="path" nodeType="clickEffect" presetSubtype="0" presetID="-1" grpId="2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3102 -0.036476 0.026591 -0.072508 0.040462 -0.108074 C 0.055399 -0.146372 0.070774 -0.184123 0.086578 -0.221304" origin="layout" pathEditMode="relative">
                                      <p:cBhvr>
                                        <p:cTn id="113" dur="1000" fill="hold"/>
                                        <p:tgtEl>
                                          <p:spTgt spid="2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Class="exit" nodeType="afterEffect" presetID="10" grpId="2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6" dur="500" fill="hold"/>
                                        <p:tgtEl>
                                          <p:spTgt spid="2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Class="entr" nodeType="afterEffect" presetID="10" grpId="2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1" dur="500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5" fill="hold"/>
                                        <p:tgtEl>
                                          <p:spTgt spid="2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Class="path" nodeType="clickEffect" presetSubtype="0" presetID="-1" grpId="2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206325" origin="layout" pathEditMode="relative">
                                      <p:cBhvr>
                                        <p:cTn id="129" dur="1500" fill="hold"/>
                                        <p:tgtEl>
                                          <p:spTgt spid="2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Class="emph" nodeType="withEffect" presetSubtype="0" presetID="6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2" dur="1500" fill="hold"/>
                                        <p:tgtEl>
                                          <p:spTgt spid="2164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500"/>
                            </p:stCondLst>
                            <p:childTnLst>
                              <p:par>
                                <p:cTn id="134" presetClass="exit" nodeType="afterEffect" presetID="10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35" dur="500" fill="hold"/>
                                        <p:tgtEl>
                                          <p:spTgt spid="2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000"/>
                            </p:stCondLst>
                            <p:childTnLst>
                              <p:par>
                                <p:cTn id="138" presetClass="entr" nodeType="afterEffect" presetID="10" grpId="3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0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0"/>
                            </p:stCondLst>
                            <p:childTnLst>
                              <p:par>
                                <p:cTn id="142" presetClass="exit" nodeType="afterEffect" presetID="10" grpId="3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3" dur="500" fill="hold"/>
                                        <p:tgtEl>
                                          <p:spTgt spid="2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00"/>
                            </p:stCondLst>
                            <p:childTnLst>
                              <p:par>
                                <p:cTn id="146" presetClass="exit" nodeType="afterEffect" presetID="10" grpId="3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7" dur="500" fill="hold"/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Class="exit" nodeType="clickEffect" presetID="10" grpId="3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2" dur="500" fill="hold"/>
                                        <p:tgtEl>
                                          <p:spTgt spid="2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Class="exit" nodeType="afterEffect" presetID="10" grpId="3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6" dur="500" fill="hold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Class="path" nodeType="clickEffect" presetSubtype="0" presetID="-1" grpId="3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066667" origin="layout" pathEditMode="relative">
                                      <p:cBhvr>
                                        <p:cTn id="161" dur="10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Class="path" nodeType="withEffect" presetSubtype="0" presetID="-1" grpId="37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6667" origin="layout" pathEditMode="relative">
                                      <p:cBhvr>
                                        <p:cTn id="164" dur="10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8" fill="hold"/>
                                        <p:tgtEl>
                                          <p:spTgt spid="2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Class="entr" nodeType="clickEffect" presetSubtype="16" presetID="23" grpId="3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2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000"/>
                            </p:stCondLst>
                            <p:childTnLst>
                              <p:par>
                                <p:cTn id="176" presetClass="entr" nodeType="afterEffect" presetSubtype="16" presetID="23" grpId="3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7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Class="path" nodeType="clickEffect" presetSubtype="0" presetID="-1" grpId="4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108395 -0.128547 0.253191 -0.098809 0.342244 0.070291 C 0.368934 0.120971 0.388491 0.182171 0.399312 0.248877" origin="layout" pathEditMode="relative">
                                      <p:cBhvr>
                                        <p:cTn id="183" dur="2000" fill="hold"/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Class="emph" nodeType="withEffect" presetSubtype="0" presetID="6" grpId="4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6" dur="1000" fill="hold"/>
                                        <p:tgtEl>
                                          <p:spTgt spid="2167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Class="emph" nodeType="afterEffect" presetSubtype="0" presetID="6" grpId="4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9" dur="1000" fill="hold"/>
                                        <p:tgtEl>
                                          <p:spTgt spid="2167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Class="path" nodeType="clickEffect" presetSubtype="0" presetID="-1" grpId="4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86877 -0.008073 0.172961 0.032970 0.245906 0.117244 C 0.277086 0.153267 0.305337 0.196727 0.329868 0.246408" origin="layout" pathEditMode="relative">
                                      <p:cBhvr>
                                        <p:cTn id="193" dur="200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Class="emph" nodeType="withEffect" presetSubtype="0" presetID="6" grpId="4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6" dur="1000" fill="hold"/>
                                        <p:tgtEl>
                                          <p:spTgt spid="2170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Class="emph" nodeType="afterEffect" presetSubtype="0" presetID="6" grpId="4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9" dur="1000" fill="hold"/>
                                        <p:tgtEl>
                                          <p:spTgt spid="2170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Class="exit" nodeType="clickEffect" presetID="10" grpId="4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03" dur="500" fill="hold"/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Class="exit" nodeType="afterEffect" presetID="10" grpId="4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07" dur="500" fill="hold"/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000"/>
                            </p:stCondLst>
                            <p:childTnLst>
                              <p:par>
                                <p:cTn id="210" presetClass="entr" nodeType="afterEffect" presetID="10" grpId="4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1" fill="hold"/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12" dur="5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500"/>
                            </p:stCondLst>
                            <p:childTnLst>
                              <p:par>
                                <p:cTn id="214" presetClass="entr" nodeType="afterEffect" presetID="10" grpId="4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5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16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Class="path" nodeType="clickEffect" presetSubtype="0" presetID="-1" grpId="5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1141 -0.066667" origin="layout" pathEditMode="relative">
                                      <p:cBhvr>
                                        <p:cTn id="220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Class="entr" nodeType="clickEffect" presetSubtype="0" presetID="1" grpId="5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4" fill="hold"/>
                                        <p:tgtEl>
                                          <p:spTgt spid="21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Class="entr" nodeType="withEffect" presetSubtype="0" presetID="1" grpId="5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6" fill="hold"/>
                                        <p:tgtEl>
                                          <p:spTgt spid="2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Class="entr" nodeType="clickEffect" presetSubtype="16" presetID="23" grpId="5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Class="entr" nodeType="afterEffect" presetSubtype="16" presetID="23" grpId="5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5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Class="path" nodeType="clickEffect" presetSubtype="0" presetID="-1" grpId="5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60494 0.000390 -0.120394 0.021231 -0.176508 0.061414 C -0.233228 0.102031 -0.285027 0.161654 -0.329085 0.237037" origin="layout" pathEditMode="relative">
                                      <p:cBhvr>
                                        <p:cTn id="241" dur="2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Class="path" nodeType="withEffect" presetSubtype="0" presetID="-1" grpId="55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C -0.060494 0.000390 -0.120394 0.021231 -0.176508 0.061414 C -0.233228 0.102031 -0.285027 0.161654 -0.329085 0.237037" origin="layout" pathEditMode="relative">
                                      <p:cBhvr>
                                        <p:cTn id="244" dur="2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Class="exit" nodeType="clickEffect" presetID="10" grpId="5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48" dur="500" fill="hold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Class="exit" nodeType="afterEffect" presetID="10" grpId="5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52" dur="500" fill="hold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5" presetClass="entr" nodeType="afterEffect" presetID="10" grpId="5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6" fill="hold"/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7" dur="500"/>
                                        <p:tgtEl>
                                          <p:spTgt spid="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500"/>
                            </p:stCondLst>
                            <p:childTnLst>
                              <p:par>
                                <p:cTn id="259" presetClass="entr" nodeType="afterEffect" presetID="10" grpId="5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0" fill="hold"/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61" dur="500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Class="path" nodeType="clickEffect" presetSubtype="0" presetID="-1" grpId="6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066667" origin="layout" pathEditMode="relative">
                                      <p:cBhvr>
                                        <p:cTn id="265" dur="1000" fill="hold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Class="path" nodeType="withEffect" presetSubtype="0" presetID="-1" grpId="61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6667" origin="layout" pathEditMode="relative">
                                      <p:cBhvr>
                                        <p:cTn id="268" dur="1000" fill="hold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Class="entr" nodeType="clickEffect" presetSubtype="0" presetID="1" grpId="6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2" fill="hold"/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2" grpId="35"/>
      <p:bldP build="whole" bldLvl="1" animBg="1" rev="0" advAuto="0" spid="2174" grpId="52"/>
      <p:bldP build="whole" bldLvl="1" animBg="1" rev="0" advAuto="0" spid="2106" grpId="16"/>
      <p:bldP build="whole" bldLvl="1" animBg="1" rev="0" advAuto="0" spid="2174" grpId="56"/>
      <p:bldP build="whole" bldLvl="1" animBg="1" rev="0" advAuto="0" spid="2134" grpId="59"/>
      <p:bldP build="whole" bldLvl="1" animBg="1" rev="0" advAuto="0" spid="2143" grpId="32"/>
      <p:bldP build="whole" bldLvl="1" animBg="1" rev="0" advAuto="0" spid="2164" grpId="27"/>
      <p:bldP build="whole" bldLvl="1" animBg="1" rev="0" advAuto="0" spid="2177" grpId="53"/>
      <p:bldP build="whole" bldLvl="1" animBg="1" rev="0" advAuto="0" spid="2164" grpId="29"/>
      <p:bldP build="whole" bldLvl="1" animBg="1" rev="0" advAuto="0" spid="2164" grpId="30"/>
      <p:bldP build="whole" bldLvl="1" animBg="1" rev="0" advAuto="0" spid="2177" grpId="57"/>
      <p:bldP build="whole" bldLvl="1" animBg="1" rev="0" advAuto="0" spid="2146" grpId="33"/>
      <p:bldP build="whole" bldLvl="1" animBg="1" rev="0" advAuto="0" spid="2112" grpId="7"/>
      <p:bldP build="whole" bldLvl="1" animBg="1" rev="0" advAuto="0" spid="2140" grpId="58"/>
      <p:bldP build="whole" bldLvl="1" animBg="1" rev="0" advAuto="0" spid="2167" grpId="38"/>
      <p:bldP build="whole" bldLvl="1" animBg="1" rev="0" advAuto="0" spid="2123" grpId="49"/>
      <p:bldP build="whole" bldLvl="1" animBg="1" rev="0" advAuto="0" spid="2167" grpId="41"/>
      <p:bldP build="whole" bldLvl="1" animBg="1" rev="0" advAuto="0" spid="2167" grpId="42"/>
      <p:bldP build="whole" bldLvl="1" animBg="1" rev="0" advAuto="0" spid="2149" grpId="12"/>
      <p:bldP build="whole" bldLvl="1" animBg="1" rev="0" advAuto="0" spid="2149" grpId="13"/>
      <p:bldP build="whole" bldLvl="1" animBg="1" rev="0" advAuto="0" spid="2167" grpId="46"/>
      <p:bldP build="whole" bldLvl="1" animBg="1" rev="0" advAuto="0" spid="2153" grpId="17"/>
      <p:bldP build="whole" bldLvl="1" animBg="1" rev="0" advAuto="0" spid="2153" grpId="20"/>
      <p:bldP build="whole" bldLvl="1" animBg="1" rev="0" advAuto="0" spid="2170" grpId="39"/>
      <p:bldP build="whole" bldLvl="1" animBg="1" rev="0" advAuto="0" spid="2155" grpId="19"/>
      <p:bldP build="whole" bldLvl="1" animBg="1" rev="0" advAuto="0" spid="2180" grpId="2"/>
      <p:bldP build="p" bldLvl="5" animBg="1" rev="0" advAuto="0" spid="2171" grpId="51"/>
      <p:bldP build="whole" bldLvl="1" animBg="1" rev="0" advAuto="0" spid="2170" grpId="44"/>
      <p:bldP build="whole" bldLvl="1" animBg="1" rev="0" advAuto="0" spid="2180" grpId="4"/>
      <p:bldP build="whole" bldLvl="1" animBg="1" rev="0" advAuto="0" spid="2180" grpId="5"/>
      <p:bldP build="whole" bldLvl="1" animBg="1" rev="0" advAuto="0" spid="2180" grpId="6"/>
      <p:bldP build="whole" bldLvl="1" animBg="1" rev="0" advAuto="0" spid="2154" grpId="18"/>
      <p:bldP build="whole" bldLvl="1" animBg="1" rev="0" advAuto="0" spid="2155" grpId="23"/>
      <p:bldP build="whole" bldLvl="1" animBg="1" rev="0" advAuto="0" spid="2152" grpId="14"/>
      <p:bldP build="whole" bldLvl="1" animBg="1" rev="0" advAuto="0" spid="2152" grpId="15"/>
      <p:bldP build="whole" bldLvl="1" animBg="1" rev="0" advAuto="0" spid="2170" grpId="45"/>
      <p:bldP build="whole" bldLvl="1" animBg="1" rev="0" advAuto="0" spid="2170" grpId="47"/>
      <p:bldP build="whole" bldLvl="1" animBg="1" rev="0" advAuto="0" spid="2143" grpId="8"/>
      <p:bldP build="whole" bldLvl="1" animBg="1" rev="0" advAuto="0" spid="2149" grpId="34"/>
      <p:bldP build="whole" bldLvl="1" animBg="1" rev="0" advAuto="0" spid="2129" grpId="48"/>
      <p:bldP build="whole" bldLvl="1" animBg="1" rev="0" advAuto="0" spid="2181" grpId="62"/>
      <p:bldP build="p" bldLvl="5" animBg="1" rev="0" advAuto="0" spid="2156" grpId="1"/>
      <p:bldP build="whole" bldLvl="1" animBg="1" rev="0" advAuto="0" spid="2159" grpId="24"/>
      <p:bldP build="whole" bldLvl="1" animBg="1" rev="0" advAuto="0" spid="2118" grpId="31"/>
      <p:bldP build="whole" bldLvl="1" animBg="1" rev="0" advAuto="0" spid="2159" grpId="26"/>
      <p:bldP build="whole" bldLvl="1" animBg="1" rev="0" advAuto="0" spid="2146" grpId="9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0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183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84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5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6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87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188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189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193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191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192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sp>
        <p:nvSpPr>
          <p:cNvPr id="2194" name="21) Un nuovo contributor…"/>
          <p:cNvSpPr txBox="1"/>
          <p:nvPr/>
        </p:nvSpPr>
        <p:spPr>
          <a:xfrm>
            <a:off x="6513760" y="88429"/>
            <a:ext cx="1924383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21) Un nuovo contributor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branch separati</a:t>
            </a:r>
          </a:p>
        </p:txBody>
      </p:sp>
      <p:grpSp>
        <p:nvGrpSpPr>
          <p:cNvPr id="2202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195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96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97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98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9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20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20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205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20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0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2206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2211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20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20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08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21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14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212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213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218" name="Gruppo"/>
          <p:cNvGrpSpPr/>
          <p:nvPr/>
        </p:nvGrpSpPr>
        <p:grpSpPr>
          <a:xfrm>
            <a:off x="6021496" y="1373780"/>
            <a:ext cx="3700840" cy="2417388"/>
            <a:chOff x="0" y="0"/>
            <a:chExt cx="3700838" cy="2417386"/>
          </a:xfrm>
        </p:grpSpPr>
        <p:sp>
          <p:nvSpPr>
            <p:cNvPr id="2215" name="Rettangolo"/>
            <p:cNvSpPr/>
            <p:nvPr/>
          </p:nvSpPr>
          <p:spPr>
            <a:xfrm>
              <a:off x="0" y="4386"/>
              <a:ext cx="2868136" cy="2413001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16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2217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2227" name="Gruppo"/>
          <p:cNvGrpSpPr/>
          <p:nvPr/>
        </p:nvGrpSpPr>
        <p:grpSpPr>
          <a:xfrm>
            <a:off x="7191447" y="3191898"/>
            <a:ext cx="597644" cy="555445"/>
            <a:chOff x="0" y="0"/>
            <a:chExt cx="597642" cy="555443"/>
          </a:xfrm>
        </p:grpSpPr>
        <p:grpSp>
          <p:nvGrpSpPr>
            <p:cNvPr id="2221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21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20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226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224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222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223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225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28" name="git branch newfeature…"/>
          <p:cNvSpPr txBox="1"/>
          <p:nvPr/>
        </p:nvSpPr>
        <p:spPr>
          <a:xfrm>
            <a:off x="279747" y="2758511"/>
            <a:ext cx="2398135" cy="1087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newfeature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newfeature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“nuova classe TNewCliente”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 —set-upstream origin feature2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fetch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merge newfeature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sp>
        <p:nvSpPr>
          <p:cNvPr id="2229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2232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2230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31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241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235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23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34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240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238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236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237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239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242" name="TNewCliente = class…"/>
          <p:cNvSpPr txBox="1"/>
          <p:nvPr/>
        </p:nvSpPr>
        <p:spPr>
          <a:xfrm>
            <a:off x="2018213" y="39897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2245" name="Gruppo"/>
          <p:cNvGrpSpPr/>
          <p:nvPr/>
        </p:nvGrpSpPr>
        <p:grpSpPr>
          <a:xfrm>
            <a:off x="3609807" y="3856612"/>
            <a:ext cx="142726" cy="166845"/>
            <a:chOff x="0" y="0"/>
            <a:chExt cx="142724" cy="166843"/>
          </a:xfrm>
        </p:grpSpPr>
        <p:pic>
          <p:nvPicPr>
            <p:cNvPr id="2243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44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248" name="Gruppo"/>
          <p:cNvGrpSpPr/>
          <p:nvPr/>
        </p:nvGrpSpPr>
        <p:grpSpPr>
          <a:xfrm>
            <a:off x="4804813" y="4407425"/>
            <a:ext cx="168572" cy="187912"/>
            <a:chOff x="-29700" y="0"/>
            <a:chExt cx="168571" cy="187910"/>
          </a:xfrm>
        </p:grpSpPr>
        <p:sp>
          <p:nvSpPr>
            <p:cNvPr id="2246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BF7B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47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2253" name="Gruppo"/>
          <p:cNvGrpSpPr/>
          <p:nvPr/>
        </p:nvGrpSpPr>
        <p:grpSpPr>
          <a:xfrm>
            <a:off x="3923705" y="2649171"/>
            <a:ext cx="1114360" cy="284463"/>
            <a:chOff x="0" y="0"/>
            <a:chExt cx="1114359" cy="284462"/>
          </a:xfrm>
        </p:grpSpPr>
        <p:grpSp>
          <p:nvGrpSpPr>
            <p:cNvPr id="2251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249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50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252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258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256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254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55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257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63" name="Gruppo"/>
          <p:cNvGrpSpPr/>
          <p:nvPr/>
        </p:nvGrpSpPr>
        <p:grpSpPr>
          <a:xfrm>
            <a:off x="7792874" y="2846750"/>
            <a:ext cx="662619" cy="365650"/>
            <a:chOff x="0" y="0"/>
            <a:chExt cx="662618" cy="365648"/>
          </a:xfrm>
        </p:grpSpPr>
        <p:grpSp>
          <p:nvGrpSpPr>
            <p:cNvPr id="2261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259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60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262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68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26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26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65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26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73" name="Gruppo"/>
          <p:cNvGrpSpPr/>
          <p:nvPr/>
        </p:nvGrpSpPr>
        <p:grpSpPr>
          <a:xfrm>
            <a:off x="7191447" y="2840344"/>
            <a:ext cx="597644" cy="353062"/>
            <a:chOff x="0" y="0"/>
            <a:chExt cx="597642" cy="353060"/>
          </a:xfrm>
        </p:grpSpPr>
        <p:grpSp>
          <p:nvGrpSpPr>
            <p:cNvPr id="227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26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7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27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76" name="Gruppo"/>
          <p:cNvGrpSpPr/>
          <p:nvPr/>
        </p:nvGrpSpPr>
        <p:grpSpPr>
          <a:xfrm>
            <a:off x="4837645" y="4079280"/>
            <a:ext cx="597644" cy="211943"/>
            <a:chOff x="0" y="0"/>
            <a:chExt cx="597642" cy="211942"/>
          </a:xfrm>
        </p:grpSpPr>
        <p:sp>
          <p:nvSpPr>
            <p:cNvPr id="2274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75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279" name="Gruppo"/>
          <p:cNvGrpSpPr/>
          <p:nvPr/>
        </p:nvGrpSpPr>
        <p:grpSpPr>
          <a:xfrm>
            <a:off x="8479387" y="2847695"/>
            <a:ext cx="259103" cy="193864"/>
            <a:chOff x="-5101" y="0"/>
            <a:chExt cx="259101" cy="193862"/>
          </a:xfrm>
        </p:grpSpPr>
        <p:sp>
          <p:nvSpPr>
            <p:cNvPr id="2277" name="Didascalia"/>
            <p:cNvSpPr/>
            <p:nvPr/>
          </p:nvSpPr>
          <p:spPr>
            <a:xfrm flipH="1">
              <a:off x="-5102" y="37659"/>
              <a:ext cx="223045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6757" y="21600"/>
                  </a:lnTo>
                  <a:lnTo>
                    <a:pt x="16757" y="13832"/>
                  </a:lnTo>
                  <a:lnTo>
                    <a:pt x="21600" y="10295"/>
                  </a:lnTo>
                  <a:lnTo>
                    <a:pt x="16757" y="6758"/>
                  </a:lnTo>
                  <a:lnTo>
                    <a:pt x="16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satOff val="-5842"/>
                <a:lumOff val="13382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78" name="o/f"/>
            <p:cNvSpPr txBox="1"/>
            <p:nvPr/>
          </p:nvSpPr>
          <p:spPr>
            <a:xfrm>
              <a:off x="0" y="0"/>
              <a:ext cx="2540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o/f</a:t>
              </a:r>
            </a:p>
          </p:txBody>
        </p:sp>
      </p:grpSp>
      <p:sp>
        <p:nvSpPr>
          <p:cNvPr id="2280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grpSp>
        <p:nvGrpSpPr>
          <p:cNvPr id="2283" name="Gruppo"/>
          <p:cNvGrpSpPr/>
          <p:nvPr/>
        </p:nvGrpSpPr>
        <p:grpSpPr>
          <a:xfrm>
            <a:off x="3609807" y="1342012"/>
            <a:ext cx="142726" cy="166845"/>
            <a:chOff x="0" y="0"/>
            <a:chExt cx="142724" cy="166843"/>
          </a:xfrm>
        </p:grpSpPr>
        <p:pic>
          <p:nvPicPr>
            <p:cNvPr id="2281" name="file.png" descr="fil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82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284" name="git commit -a -m “aggiunto classe TOtherCliente”…"/>
          <p:cNvSpPr txBox="1"/>
          <p:nvPr/>
        </p:nvSpPr>
        <p:spPr>
          <a:xfrm>
            <a:off x="279747" y="282011"/>
            <a:ext cx="2664878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“aggiunto classe TOtherCliente”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fetch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</p:txBody>
      </p:sp>
      <p:grpSp>
        <p:nvGrpSpPr>
          <p:cNvPr id="2289" name="Gruppo"/>
          <p:cNvGrpSpPr/>
          <p:nvPr/>
        </p:nvGrpSpPr>
        <p:grpSpPr>
          <a:xfrm>
            <a:off x="3923705" y="137498"/>
            <a:ext cx="1114360" cy="284464"/>
            <a:chOff x="0" y="0"/>
            <a:chExt cx="1114359" cy="284462"/>
          </a:xfrm>
        </p:grpSpPr>
        <p:grpSp>
          <p:nvGrpSpPr>
            <p:cNvPr id="2287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285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86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288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294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229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29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9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29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297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2295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96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300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2298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99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303" name="Gruppo"/>
          <p:cNvGrpSpPr/>
          <p:nvPr/>
        </p:nvGrpSpPr>
        <p:grpSpPr>
          <a:xfrm>
            <a:off x="4175047" y="1583128"/>
            <a:ext cx="597643" cy="211944"/>
            <a:chOff x="0" y="0"/>
            <a:chExt cx="597642" cy="211942"/>
          </a:xfrm>
        </p:grpSpPr>
        <p:sp>
          <p:nvSpPr>
            <p:cNvPr id="230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02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2306" name="Gruppo"/>
          <p:cNvGrpSpPr/>
          <p:nvPr/>
        </p:nvGrpSpPr>
        <p:grpSpPr>
          <a:xfrm>
            <a:off x="6848053" y="3179626"/>
            <a:ext cx="325100" cy="193863"/>
            <a:chOff x="0" y="0"/>
            <a:chExt cx="325098" cy="193862"/>
          </a:xfrm>
        </p:grpSpPr>
        <p:sp>
          <p:nvSpPr>
            <p:cNvPr id="2304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05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grpSp>
        <p:nvGrpSpPr>
          <p:cNvPr id="2309" name="Gruppo"/>
          <p:cNvGrpSpPr/>
          <p:nvPr/>
        </p:nvGrpSpPr>
        <p:grpSpPr>
          <a:xfrm>
            <a:off x="3796922" y="3898619"/>
            <a:ext cx="329988" cy="487520"/>
            <a:chOff x="0" y="0"/>
            <a:chExt cx="329986" cy="487519"/>
          </a:xfrm>
        </p:grpSpPr>
        <p:sp>
          <p:nvSpPr>
            <p:cNvPr id="2307" name="Didascalia"/>
            <p:cNvSpPr/>
            <p:nvPr/>
          </p:nvSpPr>
          <p:spPr>
            <a:xfrm rot="16200000">
              <a:off x="-58392" y="101360"/>
              <a:ext cx="455216" cy="317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74" y="0"/>
                  </a:moveTo>
                  <a:cubicBezTo>
                    <a:pt x="6446" y="0"/>
                    <a:pt x="6101" y="494"/>
                    <a:pt x="6101" y="1108"/>
                  </a:cubicBezTo>
                  <a:lnTo>
                    <a:pt x="6101" y="8894"/>
                  </a:lnTo>
                  <a:lnTo>
                    <a:pt x="0" y="11111"/>
                  </a:lnTo>
                  <a:lnTo>
                    <a:pt x="6101" y="13355"/>
                  </a:lnTo>
                  <a:lnTo>
                    <a:pt x="6101" y="20492"/>
                  </a:lnTo>
                  <a:cubicBezTo>
                    <a:pt x="6101" y="21106"/>
                    <a:pt x="6446" y="21600"/>
                    <a:pt x="6874" y="21600"/>
                  </a:cubicBezTo>
                  <a:lnTo>
                    <a:pt x="20828" y="21600"/>
                  </a:lnTo>
                  <a:cubicBezTo>
                    <a:pt x="21256" y="21600"/>
                    <a:pt x="21600" y="21106"/>
                    <a:pt x="21600" y="20492"/>
                  </a:cubicBezTo>
                  <a:lnTo>
                    <a:pt x="21600" y="1108"/>
                  </a:lnTo>
                  <a:cubicBezTo>
                    <a:pt x="21600" y="494"/>
                    <a:pt x="21256" y="0"/>
                    <a:pt x="20828" y="0"/>
                  </a:cubicBezTo>
                  <a:lnTo>
                    <a:pt x="6874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solidFill>
                <a:srgbClr val="535353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08" name="-1"/>
            <p:cNvSpPr txBox="1"/>
            <p:nvPr/>
          </p:nvSpPr>
          <p:spPr>
            <a:xfrm>
              <a:off x="0" y="0"/>
              <a:ext cx="329987" cy="37523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-1</a:t>
              </a:r>
            </a:p>
          </p:txBody>
        </p:sp>
      </p:grpSp>
      <p:grpSp>
        <p:nvGrpSpPr>
          <p:cNvPr id="2312" name="Gruppo"/>
          <p:cNvGrpSpPr/>
          <p:nvPr/>
        </p:nvGrpSpPr>
        <p:grpSpPr>
          <a:xfrm>
            <a:off x="7191447" y="2841977"/>
            <a:ext cx="597644" cy="211943"/>
            <a:chOff x="0" y="0"/>
            <a:chExt cx="597642" cy="211942"/>
          </a:xfrm>
        </p:grpSpPr>
        <p:sp>
          <p:nvSpPr>
            <p:cNvPr id="231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11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2317" name="Gruppo"/>
          <p:cNvGrpSpPr/>
          <p:nvPr/>
        </p:nvGrpSpPr>
        <p:grpSpPr>
          <a:xfrm>
            <a:off x="4175047" y="4072244"/>
            <a:ext cx="597643" cy="353062"/>
            <a:chOff x="0" y="0"/>
            <a:chExt cx="597642" cy="353060"/>
          </a:xfrm>
        </p:grpSpPr>
        <p:grpSp>
          <p:nvGrpSpPr>
            <p:cNvPr id="231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31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14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31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320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2318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19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323" name="Gruppo"/>
          <p:cNvGrpSpPr/>
          <p:nvPr/>
        </p:nvGrpSpPr>
        <p:grpSpPr>
          <a:xfrm>
            <a:off x="4835447" y="4072328"/>
            <a:ext cx="597643" cy="211944"/>
            <a:chOff x="0" y="0"/>
            <a:chExt cx="597642" cy="211942"/>
          </a:xfrm>
        </p:grpSpPr>
        <p:sp>
          <p:nvSpPr>
            <p:cNvPr id="232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22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326" name="Gruppo"/>
          <p:cNvGrpSpPr/>
          <p:nvPr/>
        </p:nvGrpSpPr>
        <p:grpSpPr>
          <a:xfrm>
            <a:off x="4175047" y="4072328"/>
            <a:ext cx="597643" cy="211944"/>
            <a:chOff x="0" y="0"/>
            <a:chExt cx="597642" cy="211942"/>
          </a:xfrm>
        </p:grpSpPr>
        <p:sp>
          <p:nvSpPr>
            <p:cNvPr id="2324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25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2332" name="Gruppo"/>
          <p:cNvGrpSpPr/>
          <p:nvPr/>
        </p:nvGrpSpPr>
        <p:grpSpPr>
          <a:xfrm>
            <a:off x="4171298" y="3732993"/>
            <a:ext cx="690730" cy="367850"/>
            <a:chOff x="0" y="0"/>
            <a:chExt cx="690728" cy="367848"/>
          </a:xfrm>
        </p:grpSpPr>
        <p:grpSp>
          <p:nvGrpSpPr>
            <p:cNvPr id="232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32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28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33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31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335" name="Gruppo"/>
          <p:cNvGrpSpPr/>
          <p:nvPr/>
        </p:nvGrpSpPr>
        <p:grpSpPr>
          <a:xfrm>
            <a:off x="4175047" y="3735342"/>
            <a:ext cx="597643" cy="211943"/>
            <a:chOff x="0" y="0"/>
            <a:chExt cx="597642" cy="211942"/>
          </a:xfrm>
        </p:grpSpPr>
        <p:sp>
          <p:nvSpPr>
            <p:cNvPr id="233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34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2341" name="Gruppo"/>
          <p:cNvGrpSpPr/>
          <p:nvPr/>
        </p:nvGrpSpPr>
        <p:grpSpPr>
          <a:xfrm>
            <a:off x="7191957" y="2508707"/>
            <a:ext cx="690730" cy="367850"/>
            <a:chOff x="0" y="0"/>
            <a:chExt cx="690728" cy="367848"/>
          </a:xfrm>
        </p:grpSpPr>
        <p:grpSp>
          <p:nvGrpSpPr>
            <p:cNvPr id="233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33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37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33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40" name="Linea"/>
            <p:cNvSpPr/>
            <p:nvPr/>
          </p:nvSpPr>
          <p:spPr>
            <a:xfrm>
              <a:off x="511676" y="188796"/>
              <a:ext cx="179053" cy="179053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344" name="Gruppo"/>
          <p:cNvGrpSpPr/>
          <p:nvPr/>
        </p:nvGrpSpPr>
        <p:grpSpPr>
          <a:xfrm>
            <a:off x="3796922" y="1427199"/>
            <a:ext cx="329988" cy="487520"/>
            <a:chOff x="0" y="0"/>
            <a:chExt cx="329986" cy="487519"/>
          </a:xfrm>
        </p:grpSpPr>
        <p:sp>
          <p:nvSpPr>
            <p:cNvPr id="2342" name="Didascalia"/>
            <p:cNvSpPr/>
            <p:nvPr/>
          </p:nvSpPr>
          <p:spPr>
            <a:xfrm rot="16200000">
              <a:off x="-58392" y="101360"/>
              <a:ext cx="455216" cy="317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74" y="0"/>
                  </a:moveTo>
                  <a:cubicBezTo>
                    <a:pt x="6446" y="0"/>
                    <a:pt x="6101" y="494"/>
                    <a:pt x="6101" y="1108"/>
                  </a:cubicBezTo>
                  <a:lnTo>
                    <a:pt x="6101" y="8894"/>
                  </a:lnTo>
                  <a:lnTo>
                    <a:pt x="0" y="11111"/>
                  </a:lnTo>
                  <a:lnTo>
                    <a:pt x="6101" y="13355"/>
                  </a:lnTo>
                  <a:lnTo>
                    <a:pt x="6101" y="20492"/>
                  </a:lnTo>
                  <a:cubicBezTo>
                    <a:pt x="6101" y="21106"/>
                    <a:pt x="6446" y="21600"/>
                    <a:pt x="6874" y="21600"/>
                  </a:cubicBezTo>
                  <a:lnTo>
                    <a:pt x="20828" y="21600"/>
                  </a:lnTo>
                  <a:cubicBezTo>
                    <a:pt x="21256" y="21600"/>
                    <a:pt x="21600" y="21106"/>
                    <a:pt x="21600" y="20492"/>
                  </a:cubicBezTo>
                  <a:lnTo>
                    <a:pt x="21600" y="1108"/>
                  </a:lnTo>
                  <a:cubicBezTo>
                    <a:pt x="21600" y="494"/>
                    <a:pt x="21256" y="0"/>
                    <a:pt x="20828" y="0"/>
                  </a:cubicBezTo>
                  <a:lnTo>
                    <a:pt x="6874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solidFill>
                <a:srgbClr val="535353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43" name="-2"/>
            <p:cNvSpPr txBox="1"/>
            <p:nvPr/>
          </p:nvSpPr>
          <p:spPr>
            <a:xfrm>
              <a:off x="0" y="0"/>
              <a:ext cx="329987" cy="37523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-2</a:t>
              </a:r>
            </a:p>
          </p:txBody>
        </p:sp>
      </p:grpSp>
      <p:grpSp>
        <p:nvGrpSpPr>
          <p:cNvPr id="2347" name="Gruppo"/>
          <p:cNvGrpSpPr/>
          <p:nvPr/>
        </p:nvGrpSpPr>
        <p:grpSpPr>
          <a:xfrm>
            <a:off x="7868051" y="2843125"/>
            <a:ext cx="597644" cy="211943"/>
            <a:chOff x="0" y="0"/>
            <a:chExt cx="597642" cy="211942"/>
          </a:xfrm>
        </p:grpSpPr>
        <p:sp>
          <p:nvSpPr>
            <p:cNvPr id="234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46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350" name="Gruppo"/>
          <p:cNvGrpSpPr/>
          <p:nvPr/>
        </p:nvGrpSpPr>
        <p:grpSpPr>
          <a:xfrm>
            <a:off x="7191957" y="2504800"/>
            <a:ext cx="597644" cy="211943"/>
            <a:chOff x="0" y="0"/>
            <a:chExt cx="597642" cy="211942"/>
          </a:xfrm>
        </p:grpSpPr>
        <p:sp>
          <p:nvSpPr>
            <p:cNvPr id="234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49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2355" name="Gruppo"/>
          <p:cNvGrpSpPr/>
          <p:nvPr/>
        </p:nvGrpSpPr>
        <p:grpSpPr>
          <a:xfrm>
            <a:off x="4757574" y="1586474"/>
            <a:ext cx="662620" cy="365649"/>
            <a:chOff x="0" y="0"/>
            <a:chExt cx="662618" cy="365648"/>
          </a:xfrm>
        </p:grpSpPr>
        <p:grpSp>
          <p:nvGrpSpPr>
            <p:cNvPr id="2353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351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52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354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361" name="Gruppo"/>
          <p:cNvGrpSpPr/>
          <p:nvPr/>
        </p:nvGrpSpPr>
        <p:grpSpPr>
          <a:xfrm>
            <a:off x="4181014" y="1241032"/>
            <a:ext cx="696698" cy="373817"/>
            <a:chOff x="0" y="0"/>
            <a:chExt cx="696696" cy="373816"/>
          </a:xfrm>
        </p:grpSpPr>
        <p:grpSp>
          <p:nvGrpSpPr>
            <p:cNvPr id="235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35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57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235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60" name="Linea"/>
            <p:cNvSpPr/>
            <p:nvPr/>
          </p:nvSpPr>
          <p:spPr>
            <a:xfrm>
              <a:off x="511676" y="188796"/>
              <a:ext cx="185021" cy="185021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362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64" name="Linea di collegamento"/>
          <p:cNvSpPr/>
          <p:nvPr/>
        </p:nvSpPr>
        <p:spPr>
          <a:xfrm>
            <a:off x="5603439" y="3073438"/>
            <a:ext cx="2941659" cy="1318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61" fill="norm" stroke="1" extrusionOk="0">
                <a:moveTo>
                  <a:pt x="0" y="16295"/>
                </a:moveTo>
                <a:cubicBezTo>
                  <a:pt x="10509" y="21600"/>
                  <a:pt x="17709" y="16168"/>
                  <a:pt x="21600" y="0"/>
                </a:cubicBezTo>
              </a:path>
            </a:pathLst>
          </a:custGeom>
          <a:ln w="38100">
            <a:solidFill>
              <a:srgbClr val="FF002D"/>
            </a:solidFill>
            <a:headEnd type="triangle"/>
            <a:tailEnd type="triangle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0" advTm="0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1048 -0.034704 0.006257 -0.066588 0.018711 -0.089704 C 0.031165 -0.112821 0.048769 -0.127169 0.068317 -0.126803 C 0.107398 -0.126070 0.138013 -0.066821 0.135113 0.002469" origin="layout" pathEditMode="relative">
                                      <p:cBhvr>
                                        <p:cTn id="23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mph" nodeType="withEffect" presetSubtype="0" presetID="8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path" nodeType="clickEffect" presetSubtype="0" presetID="-1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2906 -0.035316 0.026054 -0.070349 0.039443 -0.105091 C 0.054840 -0.145044 0.070553 -0.184608 0.086578 -0.223773" origin="layout" pathEditMode="relative">
                                      <p:cBhvr>
                                        <p:cTn id="44" dur="10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7" dur="500" fill="hold"/>
                                        <p:tgtEl>
                                          <p:spTgt spid="2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2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70753 0.268054" origin="layout" pathEditMode="relative">
                                      <p:cBhvr>
                                        <p:cTn id="56" dur="1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mph" nodeType="withEffect" presetSubtype="0" presetID="6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1500" fill="hold"/>
                                        <p:tgtEl>
                                          <p:spTgt spid="2253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2" dur="500" fill="hold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Class="entr" nodeType="after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7" dur="500"/>
                                        <p:tgtEl>
                                          <p:spTgt spid="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Class="path" nodeType="click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7742 0.003203 0.035510 -0.005637 0.049739 -0.024748 C 0.058071 -0.035938 0.064881 -0.050317 0.069663 -0.066821" origin="layout" pathEditMode="relative">
                                      <p:cBhvr>
                                        <p:cTn id="71" dur="10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path" nodeType="withEffect" presetSubtype="0" presetID="-1" grpId="16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135113 0.002469 L 0.156555 0.013316 C 0.164084 0.015906 0.171819 0.014718 0.178870 0.009968 C 0.187948 0.003854 0.195397 -0.008112 0.199864 -0.024044 L 0.204752 -0.062963" origin="layout" pathEditMode="relative">
                                      <p:cBhvr>
                                        <p:cTn id="74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Class="entr" nodeType="clickEffect" presetSubtype="16" presetID="23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Class="path" nodeType="clickEffect" presetSubtype="0" presetID="-1" grpId="1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7523 -0.060566 0.056010 -0.117971 0.085413 -0.172526 C 0.118454 -0.233833 0.155062 -0.295473 0.203515 -0.313952 C 0.250745 -0.331965 0.299811 -0.303093 0.331696 -0.238583" origin="layout" pathEditMode="relative">
                                      <p:cBhvr>
                                        <p:cTn id="88" dur="2000" fill="hold"/>
                                        <p:tgtEl>
                                          <p:spTgt spid="2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Class="exit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91" dur="500" fill="hold"/>
                                        <p:tgtEl>
                                          <p:spTgt spid="2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Class="entr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6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Class="entr" nodeType="clickEffect" presetSubtype="0" presetID="1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Class="emph" nodeType="afterEffect" presetSubtype="0" presetID="35" grpId="2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Class="entr" nodeType="clickEffect" presetSubtype="0" presetID="1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emph" nodeType="afterEffect" presetSubtype="0" presetID="35" grpId="2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Class="exit" nodeType="clickEffect" presetID="10" grpId="2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4" dur="500" fill="hold"/>
                                        <p:tgtEl>
                                          <p:spTgt spid="2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Class="entr" nodeType="clickEffect" presetSubtype="0" presetID="1" grpId="2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Class="entr" nodeType="clickEffect" presetSubtype="16" presetID="23" grpId="2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22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Class="entr" nodeType="with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1" fill="hold"/>
                                        <p:tgtEl>
                                          <p:spTgt spid="2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Class="path" nodeType="clickEffect" presetSubtype="0" presetID="-1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3102 -0.036476 0.026591 -0.072508 0.040462 -0.108074 C 0.055399 -0.146372 0.070774 -0.184123 0.086578 -0.221304" origin="layout" pathEditMode="relative">
                                      <p:cBhvr>
                                        <p:cTn id="135" dur="10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Class="exit" nodeType="afterEffect" presetID="10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38" dur="500" fill="hold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Class="entr" nodeType="afterEffect" presetID="10" grpId="3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2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3" dur="500"/>
                                        <p:tgtEl>
                                          <p:spTgt spid="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Class="path" nodeType="clickEffect" presetSubtype="0" presetID="-1" grpId="3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270523" origin="layout" pathEditMode="relative">
                                      <p:cBhvr>
                                        <p:cTn id="147" dur="15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mph" nodeType="withEffect" presetSubtype="0" presetID="6" grpId="3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1500" fill="hold"/>
                                        <p:tgtEl>
                                          <p:spTgt spid="2289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Class="exit" nodeType="afterEffect" presetID="10" grpId="3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3" dur="500" fill="hold"/>
                                        <p:tgtEl>
                                          <p:spTgt spid="2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Class="entr" nodeType="afterEffect" presetID="10" grpId="3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7" fill="hold"/>
                                        <p:tgtEl>
                                          <p:spTgt spid="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8" dur="500"/>
                                        <p:tgtEl>
                                          <p:spTgt spid="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Class="path" nodeType="clickEffect" presetSubtype="0" presetID="-1" grpId="3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162" dur="1000" fill="hold"/>
                                        <p:tgtEl>
                                          <p:spTgt spid="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Class="path" nodeType="withEffect" presetSubtype="0" presetID="-1" grpId="37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537 -0.065567" origin="layout" pathEditMode="relative">
                                      <p:cBhvr>
                                        <p:cTn id="165" dur="1000" fill="hold"/>
                                        <p:tgtEl>
                                          <p:spTgt spid="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9" fill="hold"/>
                                        <p:tgtEl>
                                          <p:spTgt spid="2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Class="entr" nodeType="clickEffect" presetSubtype="16" presetID="23" grpId="3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3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Class="path" nodeType="clickEffect" presetSubtype="0" presetID="-1" grpId="3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88612 -0.027743 0.179766 0.009541 0.252648 0.103339 C 0.282712 0.142030 0.308828 0.189583 0.329868 0.243939" origin="layout" pathEditMode="relative">
                                      <p:cBhvr>
                                        <p:cTn id="179" dur="2000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Class="emph" nodeType="withEffect" presetSubtype="0" presetID="6" grpId="4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2" dur="1000" fill="hold"/>
                                        <p:tgtEl>
                                          <p:spTgt spid="2303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Class="emph" nodeType="afterEffect" presetSubtype="0" presetID="6" grpId="4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00" fill="hold"/>
                                        <p:tgtEl>
                                          <p:spTgt spid="2303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Class="exit" nodeType="afterEffect" presetID="10" grpId="4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88" dur="500" fill="hold"/>
                                        <p:tgtEl>
                                          <p:spTgt spid="2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Class="entr" nodeType="afterEffect" presetID="10" grpId="4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2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3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Class="path" nodeType="clickEffect" presetSubtype="0" presetID="-1" grpId="4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066667" origin="layout" pathEditMode="relative">
                                      <p:cBhvr>
                                        <p:cTn id="197" dur="1000" fill="hold"/>
                                        <p:tgtEl>
                                          <p:spTgt spid="2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01" fill="hold"/>
                                        <p:tgtEl>
                                          <p:spTgt spid="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Class="path" nodeType="clickEffect" presetSubtype="0" presetID="-1" grpId="4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204752 -0.062963 C 0.194635 -0.167943 0.137035 -0.236329 0.078614 -0.212720 C 0.024541 -0.190868 -0.010144 -0.096936 0.000082 -0.000045" origin="layout" pathEditMode="relative">
                                      <p:cBhvr>
                                        <p:cTn id="205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Class="emph" nodeType="withEffect" presetSubtype="0" presetID="8" grpId="4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08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12" fill="hold"/>
                                        <p:tgtEl>
                                          <p:spTgt spid="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Class="entr" nodeType="clickEffect" presetSubtype="0" presetID="1" grpId="4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6" fill="hold"/>
                                        <p:tgtEl>
                                          <p:spTgt spid="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Class="emph" nodeType="afterEffect" presetSubtype="0" presetID="35" grpId="48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9" dur="1000" fill="hold"/>
                                        <p:tgtEl>
                                          <p:spTgt spid="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Class="exit" nodeType="clickEffect" presetID="10" grpId="4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23" dur="500" fill="hold"/>
                                        <p:tgtEl>
                                          <p:spTgt spid="2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8" fill="hold"/>
                                        <p:tgtEl>
                                          <p:spTgt spid="2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Class="entr" nodeType="clickEffect" presetSubtype="16" presetID="23" grpId="5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2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Class="path" nodeType="clickEffect" presetSubtype="0" presetID="-1" grpId="5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1167 -0.032559 -0.027456 -0.058586 -0.046853 -0.074864 C -0.066054 -0.090976 -0.087089 -0.096747 -0.108043 -0.093298 C -0.129325 -0.089795 -0.149810 -0.076882 -0.169382 -0.061156 C -0.212802 -0.026269 -0.252138 0.021555 -0.281981 0.085030 C -0.303143 0.130041 -0.319248 0.182439 -0.329085 0.239506" origin="layout" pathEditMode="relative">
                                      <p:cBhvr>
                                        <p:cTn id="238" dur="2000" fill="hold"/>
                                        <p:tgtEl>
                                          <p:spTgt spid="2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Class="emph" nodeType="withEffect" presetSubtype="0" presetID="6" grpId="5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1" dur="1000" fill="hold"/>
                                        <p:tgtEl>
                                          <p:spTgt spid="2312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Class="emph" nodeType="afterEffect" presetSubtype="0" presetID="6" grpId="5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4" dur="1000" fill="hold"/>
                                        <p:tgtEl>
                                          <p:spTgt spid="2312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000"/>
                            </p:stCondLst>
                            <p:childTnLst>
                              <p:par>
                                <p:cTn id="246" presetClass="exit" nodeType="afterEffect" presetID="10" grpId="5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47" dur="500" fill="hold"/>
                                        <p:tgtEl>
                                          <p:spTgt spid="2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500"/>
                            </p:stCondLst>
                            <p:childTnLst>
                              <p:par>
                                <p:cTn id="250" presetClass="entr" nodeType="afterEffect" presetID="10" grpId="5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1" fill="hold"/>
                                        <p:tgtEl>
                                          <p:spTgt spid="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2" dur="500"/>
                                        <p:tgtEl>
                                          <p:spTgt spid="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Class="path" nodeType="clickEffect" presetSubtype="0" presetID="-1" grpId="5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256" dur="1000" fill="hold"/>
                                        <p:tgtEl>
                                          <p:spTgt spid="2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Class="path" nodeType="withEffect" presetSubtype="0" presetID="-1" grpId="57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82 -0.000045 L 0.000473 -0.066712" origin="layout" pathEditMode="relative">
                                      <p:cBhvr>
                                        <p:cTn id="259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3" fill="hold"/>
                                        <p:tgtEl>
                                          <p:spTgt spid="22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Class="entr" nodeType="clickEffect" presetSubtype="16" presetID="23" grpId="5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7" fill="hold"/>
                                        <p:tgtEl>
                                          <p:spTgt spid="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000"/>
                            </p:stCondLst>
                            <p:childTnLst>
                              <p:par>
                                <p:cTn id="271" presetClass="entr" nodeType="afterEffect" presetSubtype="16" presetID="23" grpId="5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2" fill="hold"/>
                                        <p:tgtEl>
                                          <p:spTgt spid="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2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2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Class="path" nodeType="clickEffect" presetSubtype="0" presetID="-1" grpId="6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066667" origin="layout" pathEditMode="relative">
                                      <p:cBhvr>
                                        <p:cTn id="278" dur="2000" fill="hold"/>
                                        <p:tgtEl>
                                          <p:spTgt spid="2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Class="path" nodeType="withEffect" presetSubtype="0" presetID="-1" grpId="6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70752 -0.066667" origin="layout" pathEditMode="relative">
                                      <p:cBhvr>
                                        <p:cTn id="281" dur="2000" fill="hold"/>
                                        <p:tgtEl>
                                          <p:spTgt spid="2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000"/>
                            </p:stCondLst>
                            <p:childTnLst>
                              <p:par>
                                <p:cTn id="283" presetClass="exit" nodeType="afterEffect" presetID="10" grpId="6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84" dur="500" fill="hold"/>
                                        <p:tgtEl>
                                          <p:spTgt spid="2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2500"/>
                            </p:stCondLst>
                            <p:childTnLst>
                              <p:par>
                                <p:cTn id="287" presetClass="exit" nodeType="afterEffect" presetID="10" grpId="6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88" dur="500" fill="hold"/>
                                        <p:tgtEl>
                                          <p:spTgt spid="2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3000"/>
                            </p:stCondLst>
                            <p:childTnLst>
                              <p:par>
                                <p:cTn id="291" presetClass="entr" nodeType="afterEffect" presetID="10" grpId="6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2" fill="hold"/>
                                        <p:tgtEl>
                                          <p:spTgt spid="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3" dur="500"/>
                                        <p:tgtEl>
                                          <p:spTgt spid="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Class="path" nodeType="clickEffect" presetSubtype="0" presetID="-1" grpId="6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00121 -0.066696 L -0.000912 -0.133363" origin="layout" pathEditMode="relative">
                                      <p:cBhvr>
                                        <p:cTn id="297" dur="1000" fill="hold"/>
                                        <p:tgtEl>
                                          <p:spTgt spid="2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Class="path" nodeType="withEffect" presetSubtype="0" presetID="-1" grpId="66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473 -0.066712 L -0.000526 -0.133379" origin="layout" pathEditMode="relative">
                                      <p:cBhvr>
                                        <p:cTn id="300" dur="1000" fill="hold"/>
                                        <p:tgtEl>
                                          <p:spTgt spid="2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04" fill="hold"/>
                                        <p:tgtEl>
                                          <p:spTgt spid="22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Class="entr" nodeType="clickEffect" presetSubtype="16" presetID="23" grpId="6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8" fill="hold"/>
                                        <p:tgtEl>
                                          <p:spTgt spid="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Class="path" nodeType="clickEffect" presetSubtype="0" presetID="-1" grpId="6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39549 -0.091635 0.092607 -0.161996 0.153285 -0.203274 C 0.209584 -0.241573 0.270484 -0.253448 0.330114 -0.237754" origin="layout" pathEditMode="relative">
                                      <p:cBhvr>
                                        <p:cTn id="314" dur="1500" fill="hold"/>
                                        <p:tgtEl>
                                          <p:spTgt spid="2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1500"/>
                            </p:stCondLst>
                            <p:childTnLst>
                              <p:par>
                                <p:cTn id="316" presetClass="exit" nodeType="afterEffect" presetID="10" grpId="6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17" dur="500" fill="hold"/>
                                        <p:tgtEl>
                                          <p:spTgt spid="2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2000"/>
                            </p:stCondLst>
                            <p:childTnLst>
                              <p:par>
                                <p:cTn id="320" presetClass="entr" nodeType="afterEffect" presetID="10" grpId="7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1" fill="hold"/>
                                        <p:tgtEl>
                                          <p:spTgt spid="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2" dur="500"/>
                                        <p:tgtEl>
                                          <p:spTgt spid="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Class="path" nodeType="clickEffect" presetSubtype="0" presetID="-1" grpId="7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00248 -0.066667 L -0.000496 -0.130864" origin="layout" pathEditMode="relative">
                                      <p:cBhvr>
                                        <p:cTn id="326" dur="1000" fill="hold"/>
                                        <p:tgtEl>
                                          <p:spTgt spid="2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30" fill="hold"/>
                                        <p:tgtEl>
                                          <p:spTgt spid="2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Class="entr" nodeType="clickEffect" presetSubtype="0" presetID="1" grpId="7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4" fill="hold"/>
                                        <p:tgtEl>
                                          <p:spTgt spid="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Class="emph" nodeType="afterEffect" presetSubtype="0" presetID="35" grpId="7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7" dur="1000" fill="hold"/>
                                        <p:tgtEl>
                                          <p:spTgt spid="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Class="exit" nodeType="clickEffect" presetID="10" grpId="7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41" dur="500" fill="hold"/>
                                        <p:tgtEl>
                                          <p:spTgt spid="2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46" fill="hold"/>
                                        <p:tgtEl>
                                          <p:spTgt spid="2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7" fill="hold">
                      <p:stCondLst>
                        <p:cond delay="indefinite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Class="entr" nodeType="clickEffect" presetSubtype="16" presetID="23" grpId="7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0" fill="hold"/>
                                        <p:tgtEl>
                                          <p:spTgt spid="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2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1000"/>
                            </p:stCondLst>
                            <p:childTnLst>
                              <p:par>
                                <p:cTn id="354" presetClass="entr" nodeType="afterEffect" presetSubtype="16" presetID="23" grpId="7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5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Class="path" nodeType="clickEffect" presetSubtype="0" presetID="-1" grpId="7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33937 -0.073657 -0.076201 -0.133814 -0.124053 -0.176574 C -0.187436 -0.233211 -0.258400 -0.257556 -0.329085 -0.246914" origin="layout" pathEditMode="relative">
                                      <p:cBhvr>
                                        <p:cTn id="361" dur="20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Class="path" nodeType="withEffect" presetSubtype="0" presetID="-1" grpId="78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C -0.012809 -0.046768 -0.030804 -0.088335 -0.052851 -0.122254 C -0.076186 -0.158155 -0.103522 -0.184704 -0.132320 -0.204975 C -0.195660 -0.249561 -0.264559 -0.263188 -0.331863 -0.244444" origin="layout" pathEditMode="relative">
                                      <p:cBhvr>
                                        <p:cTn id="364" dur="2000" fill="hold"/>
                                        <p:tgtEl>
                                          <p:spTgt spid="2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Class="exit" nodeType="clickEffect" presetID="10" grpId="7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68" dur="500" fill="hold"/>
                                        <p:tgtEl>
                                          <p:spTgt spid="2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00"/>
                            </p:stCondLst>
                            <p:childTnLst>
                              <p:par>
                                <p:cTn id="371" presetClass="exit" nodeType="afterEffect" presetID="10" grpId="8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72" dur="500" fill="hold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1000"/>
                            </p:stCondLst>
                            <p:childTnLst>
                              <p:par>
                                <p:cTn id="375" presetClass="entr" nodeType="afterEffect" presetID="10" grpId="8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6" fill="hold"/>
                                        <p:tgtEl>
                                          <p:spTgt spid="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77" dur="500"/>
                                        <p:tgtEl>
                                          <p:spTgt spid="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1500"/>
                            </p:stCondLst>
                            <p:childTnLst>
                              <p:par>
                                <p:cTn id="379" presetClass="entr" nodeType="afterEffect" presetID="10" grpId="8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0" fill="hold"/>
                                        <p:tgtEl>
                                          <p:spTgt spid="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1" dur="500"/>
                                        <p:tgtEl>
                                          <p:spTgt spid="2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Class="path" nodeType="clickEffect" presetSubtype="0" presetID="-1" grpId="8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00121 -0.066696 L 0.000477 -0.130894" origin="layout" pathEditMode="relative">
                                      <p:cBhvr>
                                        <p:cTn id="385" dur="1000" fill="hold"/>
                                        <p:tgtEl>
                                          <p:spTgt spid="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Class="path" nodeType="withEffect" presetSubtype="0" presetID="-1" grpId="84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537 -0.065567 L 0.000927 -0.129765" origin="layout" pathEditMode="relative">
                                      <p:cBhvr>
                                        <p:cTn id="388" dur="1000" fill="hold"/>
                                        <p:tgtEl>
                                          <p:spTgt spid="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Class="entr" nodeType="clickEffect" presetSubtype="0" presetID="1" grpId="8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2" fill="hold"/>
                                        <p:tgtEl>
                                          <p:spTgt spid="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42" grpId="6"/>
      <p:bldP build="whole" bldLvl="1" animBg="1" rev="0" advAuto="0" spid="2283" grpId="27"/>
      <p:bldP build="whole" bldLvl="1" animBg="1" rev="0" advAuto="0" spid="2253" grpId="10"/>
      <p:bldP build="whole" bldLvl="1" animBg="1" rev="0" advAuto="0" spid="2355" grpId="81"/>
      <p:bldP build="whole" bldLvl="1" animBg="1" rev="0" advAuto="0" spid="2253" grpId="12"/>
      <p:bldP build="whole" bldLvl="1" animBg="1" rev="0" advAuto="0" spid="2253" grpId="13"/>
      <p:bldP build="whole" bldLvl="1" animBg="1" rev="0" advAuto="0" spid="2283" grpId="30"/>
      <p:bldP build="whole" bldLvl="1" animBg="1" rev="0" advAuto="0" spid="2335" grpId="67"/>
      <p:bldP build="whole" bldLvl="1" animBg="1" rev="0" advAuto="0" spid="2347" grpId="75"/>
      <p:bldP build="whole" bldLvl="1" animBg="1" rev="0" advAuto="0" spid="2335" grpId="69"/>
      <p:bldP build="whole" bldLvl="1" animBg="1" rev="0" advAuto="0" spid="2258" grpId="14"/>
      <p:bldP build="whole" bldLvl="1" animBg="1" rev="0" advAuto="0" spid="2323" grpId="58"/>
      <p:bldP build="whole" bldLvl="1" animBg="1" rev="0" advAuto="0" spid="2312" grpId="50"/>
      <p:bldP build="whole" bldLvl="1" animBg="1" rev="0" advAuto="0" spid="2364" grpId="23"/>
      <p:bldP build="whole" bldLvl="1" animBg="1" rev="0" advAuto="0" spid="2312" grpId="52"/>
      <p:bldP build="whole" bldLvl="1" animBg="1" rev="0" advAuto="0" spid="2312" grpId="53"/>
      <p:bldP build="whole" bldLvl="1" animBg="1" rev="0" advAuto="0" spid="2312" grpId="54"/>
      <p:bldP build="whole" bldLvl="1" animBg="1" rev="0" advAuto="0" spid="2273" grpId="43"/>
      <p:bldP build="whole" bldLvl="1" animBg="1" rev="0" advAuto="0" spid="2323" grpId="63"/>
      <p:bldP build="whole" bldLvl="1" animBg="1" rev="0" advAuto="0" spid="2364" grpId="24"/>
      <p:bldP build="whole" bldLvl="1" animBg="1" rev="0" advAuto="0" spid="2364" grpId="25"/>
      <p:bldP build="whole" bldLvl="1" animBg="1" rev="0" advAuto="0" spid="2347" grpId="79"/>
      <p:bldP build="whole" bldLvl="1" animBg="1" rev="0" advAuto="0" spid="2263" grpId="20"/>
      <p:bldP build="p" bldLvl="5" animBg="1" rev="0" advAuto="0" spid="2284" grpId="28"/>
      <p:bldP build="whole" bldLvl="1" animBg="1" rev="0" advAuto="0" spid="2332" grpId="64"/>
      <p:bldP build="whole" bldLvl="1" animBg="1" rev="0" advAuto="0" spid="2344" grpId="72"/>
      <p:bldP build="whole" bldLvl="1" animBg="1" rev="0" advAuto="0" spid="2344" grpId="73"/>
      <p:bldP build="whole" bldLvl="1" animBg="1" rev="0" advAuto="0" spid="2344" grpId="74"/>
      <p:bldP build="whole" bldLvl="1" animBg="1" rev="0" advAuto="0" spid="2303" grpId="38"/>
      <p:bldP build="whole" bldLvl="1" animBg="1" rev="0" advAuto="0" spid="2303" grpId="40"/>
      <p:bldP build="whole" bldLvl="1" animBg="1" rev="0" advAuto="0" spid="2303" grpId="41"/>
      <p:bldP build="whole" bldLvl="1" animBg="1" rev="0" advAuto="0" spid="2303" grpId="42"/>
      <p:bldP build="whole" bldLvl="1" animBg="1" rev="0" advAuto="0" spid="2361" grpId="82"/>
      <p:bldP build="whole" bldLvl="1" animBg="1" rev="0" advAuto="0" spid="2232" grpId="5"/>
      <p:bldP build="whole" bldLvl="1" animBg="1" rev="0" advAuto="0" spid="2341" grpId="70"/>
      <p:bldP build="whole" bldLvl="1" animBg="1" rev="0" advAuto="0" spid="2279" grpId="21"/>
      <p:bldP build="whole" bldLvl="1" animBg="1" rev="0" advAuto="0" spid="2279" grpId="22"/>
      <p:bldP build="whole" bldLvl="1" animBg="1" rev="0" advAuto="0" spid="2309" grpId="47"/>
      <p:bldP build="whole" bldLvl="1" animBg="1" rev="0" advAuto="0" spid="2309" grpId="48"/>
      <p:bldP build="whole" bldLvl="1" animBg="1" rev="0" advAuto="0" spid="2309" grpId="49"/>
      <p:bldP build="whole" bldLvl="1" animBg="1" rev="0" advAuto="0" spid="2276" grpId="17"/>
      <p:bldP build="whole" bldLvl="1" animBg="1" rev="0" advAuto="0" spid="2280" grpId="26"/>
      <p:bldP build="whole" bldLvl="1" animBg="1" rev="0" advAuto="0" spid="2276" grpId="19"/>
      <p:bldP build="whole" bldLvl="1" animBg="1" rev="0" advAuto="0" spid="2326" grpId="59"/>
      <p:bldP build="whole" bldLvl="1" animBg="1" rev="0" advAuto="0" spid="2289" grpId="31"/>
      <p:bldP build="whole" bldLvl="1" animBg="1" rev="0" advAuto="0" spid="2289" grpId="33"/>
      <p:bldP build="whole" bldLvl="1" animBg="1" rev="0" advAuto="0" spid="2326" grpId="62"/>
      <p:bldP build="whole" bldLvl="1" animBg="1" rev="0" advAuto="0" spid="2289" grpId="34"/>
      <p:bldP build="whole" bldLvl="1" animBg="1" rev="0" advAuto="0" spid="2362" grpId="85"/>
      <p:bldP build="whole" bldLvl="1" animBg="1" rev="0" advAuto="0" spid="2232" grpId="46"/>
      <p:bldP build="whole" bldLvl="1" animBg="1" rev="0" advAuto="0" spid="2317" grpId="55"/>
      <p:bldP build="p" bldLvl="5" animBg="1" rev="0" advAuto="0" spid="2228" grpId="1"/>
      <p:bldP build="whole" bldLvl="1" animBg="1" rev="0" advAuto="0" spid="2245" grpId="7"/>
      <p:bldP build="whole" bldLvl="1" animBg="1" rev="0" advAuto="0" spid="2248" grpId="2"/>
      <p:bldP build="whole" bldLvl="1" animBg="1" rev="0" advAuto="0" spid="2248" grpId="3"/>
      <p:bldP build="whole" bldLvl="1" animBg="1" rev="0" advAuto="0" spid="2245" grpId="9"/>
      <p:bldP build="whole" bldLvl="1" animBg="1" rev="0" advAuto="0" spid="2350" grpId="76"/>
      <p:bldP build="whole" bldLvl="1" animBg="1" rev="0" advAuto="0" spid="2294" grpId="35"/>
      <p:bldP build="whole" bldLvl="1" animBg="1" rev="0" advAuto="0" spid="2350" grpId="8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8389">
              <a:srgbClr val="FFFFFF"/>
            </a:gs>
            <a:gs pos="83712">
              <a:srgbClr val="CEA5A6"/>
            </a:gs>
            <a:gs pos="100000">
              <a:srgbClr val="9D4C4D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…a tenere traccia delle modifiche ai sorgenti (e ai files in generale)…"/>
          <p:cNvSpPr txBox="1"/>
          <p:nvPr>
            <p:ph type="body" sz="half" idx="1"/>
          </p:nvPr>
        </p:nvSpPr>
        <p:spPr>
          <a:xfrm>
            <a:off x="457200" y="1876003"/>
            <a:ext cx="8229601" cy="2071592"/>
          </a:xfrm>
          <a:prstGeom prst="rect">
            <a:avLst/>
          </a:prstGeom>
        </p:spPr>
        <p:txBody>
          <a:bodyPr/>
          <a:lstStyle/>
          <a:p>
            <a:pPr marL="457200" indent="-342900">
              <a:spcBef>
                <a:spcPts val="10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…a tenere traccia delle modifiche ai sorgenti </a:t>
            </a:r>
            <a:r>
              <a:rPr b="0" sz="1100"/>
              <a:t>(e ai files in generale)</a:t>
            </a:r>
          </a:p>
          <a:p>
            <a:pPr marL="457200" indent="-342900">
              <a:spcBef>
                <a:spcPts val="10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…se qualcosa va storto ci permette di tornare senza problemi a versioni precedenti del codice</a:t>
            </a:r>
          </a:p>
          <a:p>
            <a:pPr marL="457200" indent="-342900">
              <a:spcBef>
                <a:spcPts val="1000"/>
              </a:spcBef>
              <a:buClr>
                <a:srgbClr val="000000"/>
              </a:buClr>
              <a:buSzPts val="1800"/>
              <a:buFont typeface="Helvetica"/>
              <a:buChar char="●"/>
              <a:defRPr b="1" sz="1800">
                <a:latin typeface="+mj-lt"/>
                <a:ea typeface="+mj-ea"/>
                <a:cs typeface="+mj-cs"/>
                <a:sym typeface="Helvetica"/>
              </a:defRPr>
            </a:pPr>
            <a:r>
              <a:t>…a collaborare con altri</a:t>
            </a:r>
          </a:p>
        </p:txBody>
      </p:sp>
      <p:sp>
        <p:nvSpPr>
          <p:cNvPr id="156" name="Git…"/>
          <p:cNvSpPr txBox="1"/>
          <p:nvPr/>
        </p:nvSpPr>
        <p:spPr>
          <a:xfrm>
            <a:off x="307755" y="65640"/>
            <a:ext cx="8528489" cy="13523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t>Git</a:t>
            </a:r>
          </a:p>
          <a:p>
            <a:pPr algn="ctr">
              <a:defRPr sz="2200">
                <a:solidFill>
                  <a:srgbClr val="FFFFFF"/>
                </a:solidFill>
              </a:defRPr>
            </a:pPr>
            <a:r>
              <a:t>…a cosa serve?</a:t>
            </a:r>
          </a:p>
        </p:txBody>
      </p:sp>
      <p:sp>
        <p:nvSpPr>
          <p:cNvPr id="157" name="Cerchio"/>
          <p:cNvSpPr/>
          <p:nvPr/>
        </p:nvSpPr>
        <p:spPr>
          <a:xfrm>
            <a:off x="4115419" y="3374759"/>
            <a:ext cx="913162" cy="913162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158" name="VCS (Version Control System)"/>
          <p:cNvSpPr txBox="1"/>
          <p:nvPr/>
        </p:nvSpPr>
        <p:spPr>
          <a:xfrm>
            <a:off x="3283379" y="4344772"/>
            <a:ext cx="2577242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>
                <a:latin typeface="+mj-lt"/>
                <a:ea typeface="+mj-ea"/>
                <a:cs typeface="+mj-cs"/>
                <a:sym typeface="Helvetica"/>
              </a:defRPr>
            </a:pPr>
            <a:r>
              <a:rPr sz="3200"/>
              <a:t>VCS</a:t>
            </a:r>
            <a:r>
              <a:t> </a:t>
            </a:r>
            <a:r>
              <a:rPr b="0" i="1" sz="1100"/>
              <a:t>(Version Control System)</a:t>
            </a:r>
          </a:p>
        </p:txBody>
      </p:sp>
      <p:pic>
        <p:nvPicPr>
          <p:cNvPr id="159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161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16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5" grpId="1"/>
      <p:bldP build="whole" bldLvl="1" animBg="1" rev="0" advAuto="0" spid="157" grpId="2"/>
      <p:bldP build="whole" bldLvl="1" animBg="1" rev="0" advAuto="0" spid="158" grpId="3"/>
      <p:bldP build="whole" bldLvl="1" animBg="1" rev="0" advAuto="0" spid="161" grpId="4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3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366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67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68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69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70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371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372" name="model.pas"/>
            <p:cNvSpPr txBox="1"/>
            <p:nvPr/>
          </p:nvSpPr>
          <p:spPr>
            <a:xfrm>
              <a:off x="17222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374" name="22) Se il contributor non ha i diritti?…"/>
          <p:cNvSpPr txBox="1"/>
          <p:nvPr/>
        </p:nvSpPr>
        <p:spPr>
          <a:xfrm>
            <a:off x="6136927" y="88429"/>
            <a:ext cx="2678049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22)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fork</a:t>
            </a:r>
          </a:p>
        </p:txBody>
      </p:sp>
      <p:grpSp>
        <p:nvGrpSpPr>
          <p:cNvPr id="2382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375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76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77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78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7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38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38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385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38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8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2388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2386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87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391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2389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90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392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397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39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39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94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396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400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398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399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417" name="Gruppo"/>
          <p:cNvGrpSpPr/>
          <p:nvPr/>
        </p:nvGrpSpPr>
        <p:grpSpPr>
          <a:xfrm>
            <a:off x="6021496" y="1551580"/>
            <a:ext cx="3700840" cy="2040364"/>
            <a:chOff x="0" y="0"/>
            <a:chExt cx="3700838" cy="2040362"/>
          </a:xfrm>
        </p:grpSpPr>
        <p:grpSp>
          <p:nvGrpSpPr>
            <p:cNvPr id="2404" name="Gruppo"/>
            <p:cNvGrpSpPr/>
            <p:nvPr/>
          </p:nvGrpSpPr>
          <p:grpSpPr>
            <a:xfrm>
              <a:off x="0" y="-1"/>
              <a:ext cx="3700839" cy="2040364"/>
              <a:chOff x="0" y="0"/>
              <a:chExt cx="3700838" cy="2040362"/>
            </a:xfrm>
          </p:grpSpPr>
          <p:sp>
            <p:nvSpPr>
              <p:cNvPr id="2401" name="Rettangolo"/>
              <p:cNvSpPr/>
              <p:nvPr/>
            </p:nvSpPr>
            <p:spPr>
              <a:xfrm>
                <a:off x="0" y="4386"/>
                <a:ext cx="2868136" cy="2035977"/>
              </a:xfrm>
              <a:prstGeom prst="rect">
                <a:avLst/>
              </a:prstGeom>
              <a:solidFill>
                <a:srgbClr val="CECECE"/>
              </a:solidFill>
              <a:ln w="25400" cap="flat">
                <a:solidFill>
                  <a:srgbClr val="CECECE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02" name="Origin"/>
              <p:cNvSpPr/>
              <p:nvPr/>
            </p:nvSpPr>
            <p:spPr>
              <a:xfrm>
                <a:off x="2430838" y="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000"/>
                </a:lvl1pPr>
              </a:lstStyle>
              <a:p>
                <a:pPr/>
                <a:r>
                  <a:t>Origin</a:t>
                </a:r>
              </a:p>
            </p:txBody>
          </p:sp>
          <p:pic>
            <p:nvPicPr>
              <p:cNvPr id="2403" name="Immagine" descr="Immagin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9500" t="26817" r="9428" b="29149"/>
              <a:stretch>
                <a:fillRect/>
              </a:stretch>
            </p:blipFill>
            <p:spPr>
              <a:xfrm>
                <a:off x="11361" y="15709"/>
                <a:ext cx="696517" cy="211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252" fill="norm" stroke="1" extrusionOk="0">
                    <a:moveTo>
                      <a:pt x="3163" y="21"/>
                    </a:moveTo>
                    <a:cubicBezTo>
                      <a:pt x="2699" y="101"/>
                      <a:pt x="2243" y="401"/>
                      <a:pt x="1871" y="976"/>
                    </a:cubicBezTo>
                    <a:cubicBezTo>
                      <a:pt x="1198" y="2017"/>
                      <a:pt x="592" y="3951"/>
                      <a:pt x="258" y="6152"/>
                    </a:cubicBezTo>
                    <a:cubicBezTo>
                      <a:pt x="23" y="7703"/>
                      <a:pt x="0" y="8176"/>
                      <a:pt x="0" y="10770"/>
                    </a:cubicBezTo>
                    <a:cubicBezTo>
                      <a:pt x="0" y="13393"/>
                      <a:pt x="19" y="13803"/>
                      <a:pt x="271" y="15508"/>
                    </a:cubicBezTo>
                    <a:cubicBezTo>
                      <a:pt x="593" y="17691"/>
                      <a:pt x="1150" y="19522"/>
                      <a:pt x="1772" y="20525"/>
                    </a:cubicBezTo>
                    <a:cubicBezTo>
                      <a:pt x="2365" y="21480"/>
                      <a:pt x="2437" y="21459"/>
                      <a:pt x="2437" y="20246"/>
                    </a:cubicBezTo>
                    <a:cubicBezTo>
                      <a:pt x="2437" y="19316"/>
                      <a:pt x="2416" y="19250"/>
                      <a:pt x="2166" y="19250"/>
                    </a:cubicBezTo>
                    <a:cubicBezTo>
                      <a:pt x="1776" y="19250"/>
                      <a:pt x="1397" y="18489"/>
                      <a:pt x="1231" y="17419"/>
                    </a:cubicBezTo>
                    <a:cubicBezTo>
                      <a:pt x="1151" y="16908"/>
                      <a:pt x="1003" y="16294"/>
                      <a:pt x="898" y="16026"/>
                    </a:cubicBezTo>
                    <a:cubicBezTo>
                      <a:pt x="745" y="15632"/>
                      <a:pt x="733" y="15446"/>
                      <a:pt x="825" y="15150"/>
                    </a:cubicBezTo>
                    <a:cubicBezTo>
                      <a:pt x="916" y="14853"/>
                      <a:pt x="985" y="14875"/>
                      <a:pt x="1182" y="15269"/>
                    </a:cubicBezTo>
                    <a:cubicBezTo>
                      <a:pt x="1315" y="15537"/>
                      <a:pt x="1416" y="15897"/>
                      <a:pt x="1403" y="16065"/>
                    </a:cubicBezTo>
                    <a:cubicBezTo>
                      <a:pt x="1371" y="16481"/>
                      <a:pt x="2075" y="17510"/>
                      <a:pt x="2252" y="17300"/>
                    </a:cubicBezTo>
                    <a:cubicBezTo>
                      <a:pt x="2613" y="16871"/>
                      <a:pt x="2616" y="15902"/>
                      <a:pt x="2252" y="15667"/>
                    </a:cubicBezTo>
                    <a:cubicBezTo>
                      <a:pt x="1857" y="15412"/>
                      <a:pt x="1386" y="14158"/>
                      <a:pt x="1231" y="12960"/>
                    </a:cubicBezTo>
                    <a:cubicBezTo>
                      <a:pt x="1054" y="11593"/>
                      <a:pt x="1054" y="9095"/>
                      <a:pt x="1231" y="8222"/>
                    </a:cubicBezTo>
                    <a:cubicBezTo>
                      <a:pt x="1308" y="7842"/>
                      <a:pt x="1376" y="6825"/>
                      <a:pt x="1391" y="5993"/>
                    </a:cubicBezTo>
                    <a:cubicBezTo>
                      <a:pt x="1426" y="4015"/>
                      <a:pt x="1568" y="3721"/>
                      <a:pt x="2092" y="4480"/>
                    </a:cubicBezTo>
                    <a:cubicBezTo>
                      <a:pt x="2624" y="5248"/>
                      <a:pt x="4069" y="5227"/>
                      <a:pt x="4701" y="4440"/>
                    </a:cubicBezTo>
                    <a:cubicBezTo>
                      <a:pt x="5125" y="3913"/>
                      <a:pt x="5136" y="3913"/>
                      <a:pt x="5255" y="4440"/>
                    </a:cubicBezTo>
                    <a:cubicBezTo>
                      <a:pt x="5322" y="4736"/>
                      <a:pt x="5377" y="5551"/>
                      <a:pt x="5378" y="6271"/>
                    </a:cubicBezTo>
                    <a:cubicBezTo>
                      <a:pt x="5380" y="6992"/>
                      <a:pt x="5442" y="7836"/>
                      <a:pt x="5514" y="8143"/>
                    </a:cubicBezTo>
                    <a:cubicBezTo>
                      <a:pt x="5692" y="8907"/>
                      <a:pt x="5674" y="11858"/>
                      <a:pt x="5489" y="13119"/>
                    </a:cubicBezTo>
                    <a:cubicBezTo>
                      <a:pt x="5316" y="14299"/>
                      <a:pt x="4884" y="15430"/>
                      <a:pt x="4517" y="15667"/>
                    </a:cubicBezTo>
                    <a:lnTo>
                      <a:pt x="4258" y="15827"/>
                    </a:lnTo>
                    <a:lnTo>
                      <a:pt x="4295" y="18454"/>
                    </a:lnTo>
                    <a:cubicBezTo>
                      <a:pt x="4316" y="19902"/>
                      <a:pt x="4339" y="21139"/>
                      <a:pt x="4357" y="21201"/>
                    </a:cubicBezTo>
                    <a:cubicBezTo>
                      <a:pt x="4452" y="21540"/>
                      <a:pt x="5266" y="20133"/>
                      <a:pt x="5686" y="18892"/>
                    </a:cubicBezTo>
                    <a:cubicBezTo>
                      <a:pt x="6932" y="15208"/>
                      <a:pt x="7154" y="9269"/>
                      <a:pt x="6215" y="4639"/>
                    </a:cubicBezTo>
                    <a:cubicBezTo>
                      <a:pt x="5834" y="2757"/>
                      <a:pt x="5236" y="1336"/>
                      <a:pt x="4505" y="538"/>
                    </a:cubicBezTo>
                    <a:cubicBezTo>
                      <a:pt x="4101" y="98"/>
                      <a:pt x="3627" y="-60"/>
                      <a:pt x="3163" y="21"/>
                    </a:cubicBezTo>
                    <a:close/>
                    <a:moveTo>
                      <a:pt x="9735" y="5236"/>
                    </a:moveTo>
                    <a:cubicBezTo>
                      <a:pt x="9194" y="5399"/>
                      <a:pt x="8785" y="6217"/>
                      <a:pt x="8603" y="7625"/>
                    </a:cubicBezTo>
                    <a:cubicBezTo>
                      <a:pt x="8435" y="8927"/>
                      <a:pt x="8448" y="12064"/>
                      <a:pt x="8627" y="13517"/>
                    </a:cubicBezTo>
                    <a:cubicBezTo>
                      <a:pt x="8740" y="14431"/>
                      <a:pt x="8865" y="14819"/>
                      <a:pt x="9144" y="15229"/>
                    </a:cubicBezTo>
                    <a:cubicBezTo>
                      <a:pt x="9554" y="15831"/>
                      <a:pt x="10179" y="15939"/>
                      <a:pt x="10597" y="15468"/>
                    </a:cubicBezTo>
                    <a:lnTo>
                      <a:pt x="10880" y="15150"/>
                    </a:lnTo>
                    <a:lnTo>
                      <a:pt x="10880" y="12602"/>
                    </a:lnTo>
                    <a:lnTo>
                      <a:pt x="10880" y="10054"/>
                    </a:lnTo>
                    <a:lnTo>
                      <a:pt x="10350" y="10054"/>
                    </a:lnTo>
                    <a:cubicBezTo>
                      <a:pt x="9845" y="10054"/>
                      <a:pt x="9809" y="10067"/>
                      <a:pt x="9809" y="10730"/>
                    </a:cubicBezTo>
                    <a:cubicBezTo>
                      <a:pt x="9809" y="11280"/>
                      <a:pt x="9863" y="11455"/>
                      <a:pt x="10055" y="11527"/>
                    </a:cubicBezTo>
                    <a:cubicBezTo>
                      <a:pt x="10276" y="11609"/>
                      <a:pt x="10301" y="11721"/>
                      <a:pt x="10301" y="12761"/>
                    </a:cubicBezTo>
                    <a:cubicBezTo>
                      <a:pt x="10301" y="13886"/>
                      <a:pt x="10302" y="13907"/>
                      <a:pt x="9969" y="13995"/>
                    </a:cubicBezTo>
                    <a:cubicBezTo>
                      <a:pt x="9511" y="14117"/>
                      <a:pt x="9217" y="13465"/>
                      <a:pt x="9095" y="12004"/>
                    </a:cubicBezTo>
                    <a:cubicBezTo>
                      <a:pt x="8957" y="10342"/>
                      <a:pt x="9068" y="8668"/>
                      <a:pt x="9378" y="7665"/>
                    </a:cubicBezTo>
                    <a:cubicBezTo>
                      <a:pt x="9612" y="6909"/>
                      <a:pt x="9678" y="6819"/>
                      <a:pt x="10141" y="6908"/>
                    </a:cubicBezTo>
                    <a:cubicBezTo>
                      <a:pt x="10636" y="7004"/>
                      <a:pt x="10656" y="6980"/>
                      <a:pt x="10683" y="6232"/>
                    </a:cubicBezTo>
                    <a:cubicBezTo>
                      <a:pt x="10708" y="5521"/>
                      <a:pt x="10681" y="5454"/>
                      <a:pt x="10314" y="5276"/>
                    </a:cubicBezTo>
                    <a:cubicBezTo>
                      <a:pt x="10106" y="5175"/>
                      <a:pt x="9916" y="5182"/>
                      <a:pt x="9735" y="5236"/>
                    </a:cubicBezTo>
                    <a:close/>
                    <a:moveTo>
                      <a:pt x="14252" y="5714"/>
                    </a:moveTo>
                    <a:lnTo>
                      <a:pt x="14252" y="10611"/>
                    </a:lnTo>
                    <a:lnTo>
                      <a:pt x="14252" y="15508"/>
                    </a:lnTo>
                    <a:lnTo>
                      <a:pt x="14560" y="15508"/>
                    </a:lnTo>
                    <a:lnTo>
                      <a:pt x="14867" y="15508"/>
                    </a:lnTo>
                    <a:lnTo>
                      <a:pt x="14892" y="13398"/>
                    </a:lnTo>
                    <a:lnTo>
                      <a:pt x="14917" y="11328"/>
                    </a:lnTo>
                    <a:lnTo>
                      <a:pt x="15458" y="11328"/>
                    </a:lnTo>
                    <a:lnTo>
                      <a:pt x="15987" y="11328"/>
                    </a:lnTo>
                    <a:lnTo>
                      <a:pt x="16012" y="13398"/>
                    </a:lnTo>
                    <a:lnTo>
                      <a:pt x="16036" y="15508"/>
                    </a:lnTo>
                    <a:lnTo>
                      <a:pt x="16344" y="15508"/>
                    </a:lnTo>
                    <a:lnTo>
                      <a:pt x="16652" y="15508"/>
                    </a:lnTo>
                    <a:lnTo>
                      <a:pt x="16652" y="10611"/>
                    </a:lnTo>
                    <a:lnTo>
                      <a:pt x="16652" y="5714"/>
                    </a:lnTo>
                    <a:lnTo>
                      <a:pt x="16344" y="5714"/>
                    </a:lnTo>
                    <a:lnTo>
                      <a:pt x="16036" y="5714"/>
                    </a:lnTo>
                    <a:lnTo>
                      <a:pt x="16012" y="7545"/>
                    </a:lnTo>
                    <a:lnTo>
                      <a:pt x="15987" y="9337"/>
                    </a:lnTo>
                    <a:lnTo>
                      <a:pt x="15458" y="9337"/>
                    </a:lnTo>
                    <a:lnTo>
                      <a:pt x="14917" y="9337"/>
                    </a:lnTo>
                    <a:lnTo>
                      <a:pt x="14892" y="7545"/>
                    </a:lnTo>
                    <a:lnTo>
                      <a:pt x="14867" y="5714"/>
                    </a:lnTo>
                    <a:lnTo>
                      <a:pt x="14560" y="5714"/>
                    </a:lnTo>
                    <a:lnTo>
                      <a:pt x="14252" y="5714"/>
                    </a:lnTo>
                    <a:close/>
                    <a:moveTo>
                      <a:pt x="19581" y="5714"/>
                    </a:moveTo>
                    <a:lnTo>
                      <a:pt x="19581" y="10651"/>
                    </a:lnTo>
                    <a:lnTo>
                      <a:pt x="19581" y="15588"/>
                    </a:lnTo>
                    <a:lnTo>
                      <a:pt x="19876" y="15428"/>
                    </a:lnTo>
                    <a:cubicBezTo>
                      <a:pt x="20035" y="15349"/>
                      <a:pt x="20234" y="15381"/>
                      <a:pt x="20332" y="15508"/>
                    </a:cubicBezTo>
                    <a:cubicBezTo>
                      <a:pt x="20687" y="15971"/>
                      <a:pt x="21099" y="15814"/>
                      <a:pt x="21316" y="15110"/>
                    </a:cubicBezTo>
                    <a:cubicBezTo>
                      <a:pt x="21510" y="14483"/>
                      <a:pt x="21600" y="13243"/>
                      <a:pt x="21599" y="12044"/>
                    </a:cubicBezTo>
                    <a:cubicBezTo>
                      <a:pt x="21599" y="10846"/>
                      <a:pt x="21498" y="9699"/>
                      <a:pt x="21304" y="9178"/>
                    </a:cubicBezTo>
                    <a:cubicBezTo>
                      <a:pt x="21175" y="8833"/>
                      <a:pt x="20595" y="8694"/>
                      <a:pt x="20295" y="8939"/>
                    </a:cubicBezTo>
                    <a:cubicBezTo>
                      <a:pt x="20190" y="9024"/>
                      <a:pt x="20156" y="8685"/>
                      <a:pt x="20135" y="7386"/>
                    </a:cubicBezTo>
                    <a:cubicBezTo>
                      <a:pt x="20109" y="5768"/>
                      <a:pt x="20096" y="5714"/>
                      <a:pt x="19839" y="5714"/>
                    </a:cubicBezTo>
                    <a:lnTo>
                      <a:pt x="19581" y="5714"/>
                    </a:lnTo>
                    <a:close/>
                    <a:moveTo>
                      <a:pt x="11680" y="5833"/>
                    </a:moveTo>
                    <a:cubicBezTo>
                      <a:pt x="11514" y="5791"/>
                      <a:pt x="11409" y="6177"/>
                      <a:pt x="11409" y="6908"/>
                    </a:cubicBezTo>
                    <a:cubicBezTo>
                      <a:pt x="11409" y="7694"/>
                      <a:pt x="11437" y="7788"/>
                      <a:pt x="11704" y="7705"/>
                    </a:cubicBezTo>
                    <a:cubicBezTo>
                      <a:pt x="12054" y="7596"/>
                      <a:pt x="12153" y="6532"/>
                      <a:pt x="11864" y="6033"/>
                    </a:cubicBezTo>
                    <a:cubicBezTo>
                      <a:pt x="11798" y="5918"/>
                      <a:pt x="11735" y="5848"/>
                      <a:pt x="11680" y="5833"/>
                    </a:cubicBezTo>
                    <a:close/>
                    <a:moveTo>
                      <a:pt x="13009" y="6869"/>
                    </a:moveTo>
                    <a:cubicBezTo>
                      <a:pt x="12786" y="6869"/>
                      <a:pt x="12750" y="7008"/>
                      <a:pt x="12726" y="7824"/>
                    </a:cubicBezTo>
                    <a:cubicBezTo>
                      <a:pt x="12707" y="8465"/>
                      <a:pt x="12641" y="8824"/>
                      <a:pt x="12504" y="9018"/>
                    </a:cubicBezTo>
                    <a:cubicBezTo>
                      <a:pt x="12394" y="9174"/>
                      <a:pt x="12295" y="9547"/>
                      <a:pt x="12295" y="9815"/>
                    </a:cubicBezTo>
                    <a:cubicBezTo>
                      <a:pt x="12295" y="10101"/>
                      <a:pt x="12387" y="10318"/>
                      <a:pt x="12504" y="10372"/>
                    </a:cubicBezTo>
                    <a:cubicBezTo>
                      <a:pt x="12689" y="10457"/>
                      <a:pt x="12704" y="10653"/>
                      <a:pt x="12726" y="12641"/>
                    </a:cubicBezTo>
                    <a:cubicBezTo>
                      <a:pt x="12746" y="14439"/>
                      <a:pt x="12776" y="14878"/>
                      <a:pt x="12935" y="15309"/>
                    </a:cubicBezTo>
                    <a:cubicBezTo>
                      <a:pt x="13214" y="16065"/>
                      <a:pt x="13758" y="15858"/>
                      <a:pt x="13797" y="14990"/>
                    </a:cubicBezTo>
                    <a:cubicBezTo>
                      <a:pt x="13818" y="14510"/>
                      <a:pt x="13777" y="14353"/>
                      <a:pt x="13649" y="14353"/>
                    </a:cubicBezTo>
                    <a:cubicBezTo>
                      <a:pt x="13370" y="14353"/>
                      <a:pt x="13263" y="13657"/>
                      <a:pt x="13292" y="12004"/>
                    </a:cubicBezTo>
                    <a:cubicBezTo>
                      <a:pt x="13317" y="10573"/>
                      <a:pt x="13334" y="10457"/>
                      <a:pt x="13563" y="10372"/>
                    </a:cubicBezTo>
                    <a:cubicBezTo>
                      <a:pt x="13752" y="10302"/>
                      <a:pt x="13809" y="10144"/>
                      <a:pt x="13809" y="9616"/>
                    </a:cubicBezTo>
                    <a:cubicBezTo>
                      <a:pt x="13809" y="9087"/>
                      <a:pt x="13752" y="8890"/>
                      <a:pt x="13563" y="8819"/>
                    </a:cubicBezTo>
                    <a:cubicBezTo>
                      <a:pt x="13359" y="8744"/>
                      <a:pt x="13315" y="8602"/>
                      <a:pt x="13292" y="7824"/>
                    </a:cubicBezTo>
                    <a:cubicBezTo>
                      <a:pt x="13268" y="7008"/>
                      <a:pt x="13232" y="6869"/>
                      <a:pt x="13009" y="6869"/>
                    </a:cubicBezTo>
                    <a:close/>
                    <a:moveTo>
                      <a:pt x="11409" y="8899"/>
                    </a:moveTo>
                    <a:lnTo>
                      <a:pt x="11409" y="12204"/>
                    </a:lnTo>
                    <a:lnTo>
                      <a:pt x="11409" y="15508"/>
                    </a:lnTo>
                    <a:lnTo>
                      <a:pt x="11717" y="15508"/>
                    </a:lnTo>
                    <a:lnTo>
                      <a:pt x="12037" y="15508"/>
                    </a:lnTo>
                    <a:lnTo>
                      <a:pt x="12037" y="12204"/>
                    </a:lnTo>
                    <a:lnTo>
                      <a:pt x="12037" y="8899"/>
                    </a:lnTo>
                    <a:lnTo>
                      <a:pt x="11717" y="8899"/>
                    </a:lnTo>
                    <a:lnTo>
                      <a:pt x="11409" y="8899"/>
                    </a:lnTo>
                    <a:close/>
                    <a:moveTo>
                      <a:pt x="17095" y="8899"/>
                    </a:moveTo>
                    <a:lnTo>
                      <a:pt x="17095" y="11646"/>
                    </a:lnTo>
                    <a:cubicBezTo>
                      <a:pt x="17095" y="14209"/>
                      <a:pt x="17115" y="14419"/>
                      <a:pt x="17329" y="15110"/>
                    </a:cubicBezTo>
                    <a:cubicBezTo>
                      <a:pt x="17535" y="15778"/>
                      <a:pt x="17590" y="15837"/>
                      <a:pt x="18006" y="15667"/>
                    </a:cubicBezTo>
                    <a:cubicBezTo>
                      <a:pt x="18258" y="15564"/>
                      <a:pt x="18598" y="15498"/>
                      <a:pt x="18756" y="15508"/>
                    </a:cubicBezTo>
                    <a:lnTo>
                      <a:pt x="19052" y="15508"/>
                    </a:lnTo>
                    <a:lnTo>
                      <a:pt x="19052" y="12204"/>
                    </a:lnTo>
                    <a:lnTo>
                      <a:pt x="19052" y="8899"/>
                    </a:lnTo>
                    <a:lnTo>
                      <a:pt x="18781" y="8899"/>
                    </a:lnTo>
                    <a:lnTo>
                      <a:pt x="18523" y="8899"/>
                    </a:lnTo>
                    <a:lnTo>
                      <a:pt x="18523" y="11288"/>
                    </a:lnTo>
                    <a:cubicBezTo>
                      <a:pt x="18523" y="13801"/>
                      <a:pt x="18443" y="14353"/>
                      <a:pt x="18116" y="14353"/>
                    </a:cubicBezTo>
                    <a:cubicBezTo>
                      <a:pt x="17790" y="14353"/>
                      <a:pt x="17723" y="13801"/>
                      <a:pt x="17723" y="11288"/>
                    </a:cubicBezTo>
                    <a:lnTo>
                      <a:pt x="17723" y="8899"/>
                    </a:lnTo>
                    <a:lnTo>
                      <a:pt x="17403" y="8899"/>
                    </a:lnTo>
                    <a:lnTo>
                      <a:pt x="17095" y="8899"/>
                    </a:lnTo>
                    <a:close/>
                    <a:moveTo>
                      <a:pt x="20664" y="10253"/>
                    </a:moveTo>
                    <a:cubicBezTo>
                      <a:pt x="20867" y="10382"/>
                      <a:pt x="21009" y="11065"/>
                      <a:pt x="21009" y="12084"/>
                    </a:cubicBezTo>
                    <a:cubicBezTo>
                      <a:pt x="21009" y="12718"/>
                      <a:pt x="20961" y="13490"/>
                      <a:pt x="20910" y="13796"/>
                    </a:cubicBezTo>
                    <a:cubicBezTo>
                      <a:pt x="20814" y="14379"/>
                      <a:pt x="20524" y="14509"/>
                      <a:pt x="20295" y="14075"/>
                    </a:cubicBezTo>
                    <a:cubicBezTo>
                      <a:pt x="20190" y="13876"/>
                      <a:pt x="20161" y="13443"/>
                      <a:pt x="20196" y="12164"/>
                    </a:cubicBezTo>
                    <a:cubicBezTo>
                      <a:pt x="20234" y="10823"/>
                      <a:pt x="20288" y="10476"/>
                      <a:pt x="20443" y="10293"/>
                    </a:cubicBezTo>
                    <a:cubicBezTo>
                      <a:pt x="20521" y="10199"/>
                      <a:pt x="20596" y="10210"/>
                      <a:pt x="20664" y="10253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413" name="Gruppo"/>
            <p:cNvGrpSpPr/>
            <p:nvPr/>
          </p:nvGrpSpPr>
          <p:grpSpPr>
            <a:xfrm>
              <a:off x="1169951" y="1437117"/>
              <a:ext cx="597643" cy="555445"/>
              <a:chOff x="0" y="0"/>
              <a:chExt cx="597642" cy="555443"/>
            </a:xfrm>
          </p:grpSpPr>
          <p:grpSp>
            <p:nvGrpSpPr>
              <p:cNvPr id="2407" name="Gruppo"/>
              <p:cNvGrpSpPr/>
              <p:nvPr/>
            </p:nvGrpSpPr>
            <p:grpSpPr>
              <a:xfrm>
                <a:off x="0" y="343501"/>
                <a:ext cx="597643" cy="211943"/>
                <a:chOff x="0" y="0"/>
                <a:chExt cx="597642" cy="211942"/>
              </a:xfrm>
            </p:grpSpPr>
            <p:sp>
              <p:nvSpPr>
                <p:cNvPr id="2405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06" name="e986c9a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e986c9a</a:t>
                  </a:r>
                </a:p>
              </p:txBody>
            </p:sp>
          </p:grpSp>
          <p:grpSp>
            <p:nvGrpSpPr>
              <p:cNvPr id="2412" name="Gruppo"/>
              <p:cNvGrpSpPr/>
              <p:nvPr/>
            </p:nvGrpSpPr>
            <p:grpSpPr>
              <a:xfrm>
                <a:off x="0" y="0"/>
                <a:ext cx="597643" cy="353061"/>
                <a:chOff x="0" y="0"/>
                <a:chExt cx="597642" cy="353060"/>
              </a:xfrm>
            </p:grpSpPr>
            <p:grpSp>
              <p:nvGrpSpPr>
                <p:cNvPr id="2410" name="Gruppo"/>
                <p:cNvGrpSpPr/>
                <p:nvPr/>
              </p:nvGrpSpPr>
              <p:grpSpPr>
                <a:xfrm>
                  <a:off x="0" y="0"/>
                  <a:ext cx="597643" cy="211943"/>
                  <a:chOff x="0" y="0"/>
                  <a:chExt cx="597642" cy="211942"/>
                </a:xfrm>
              </p:grpSpPr>
              <p:sp>
                <p:nvSpPr>
                  <p:cNvPr id="2408" name="Rettangolo arrotondato"/>
                  <p:cNvSpPr/>
                  <p:nvPr/>
                </p:nvSpPr>
                <p:spPr>
                  <a:xfrm>
                    <a:off x="0" y="20038"/>
                    <a:ext cx="597643" cy="1718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E2AB"/>
                  </a:solidFill>
                  <a:ln w="12700" cap="flat">
                    <a:solidFill>
                      <a:srgbClr val="B28331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09" name="e0e5ae3"/>
                  <p:cNvSpPr txBox="1"/>
                  <p:nvPr/>
                </p:nvSpPr>
                <p:spPr>
                  <a:xfrm>
                    <a:off x="21946" y="0"/>
                    <a:ext cx="553750" cy="21194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algn="ctr">
                      <a:defRPr sz="800"/>
                    </a:lvl1pPr>
                  </a:lstStyle>
                  <a:p>
                    <a:pPr/>
                    <a:r>
                      <a:t>e0e5ae3</a:t>
                    </a:r>
                  </a:p>
                </p:txBody>
              </p:sp>
            </p:grpSp>
            <p:sp>
              <p:nvSpPr>
                <p:cNvPr id="2411" name="Linea"/>
                <p:cNvSpPr/>
                <p:nvPr/>
              </p:nvSpPr>
              <p:spPr>
                <a:xfrm flipH="1">
                  <a:off x="298821" y="187387"/>
                  <a:ext cx="1" cy="165674"/>
                </a:xfrm>
                <a:prstGeom prst="line">
                  <a:avLst/>
                </a:prstGeom>
                <a:noFill/>
                <a:ln w="9525" cap="flat">
                  <a:solidFill>
                    <a:srgbClr val="8F6A29"/>
                  </a:solidFill>
                  <a:prstDash val="solid"/>
                  <a:round/>
                  <a:tailEnd type="triangle" w="med" len="med"/>
                </a:ln>
                <a:effectLst>
                  <a:outerShdw sx="100000" sy="100000" kx="0" ky="0" algn="b" rotWithShape="0" blurRad="38100" dist="20000" dir="540000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416" name="Gruppo"/>
            <p:cNvGrpSpPr/>
            <p:nvPr/>
          </p:nvGrpSpPr>
          <p:grpSpPr>
            <a:xfrm>
              <a:off x="826556" y="1424845"/>
              <a:ext cx="325100" cy="193864"/>
              <a:chOff x="0" y="0"/>
              <a:chExt cx="325098" cy="193862"/>
            </a:xfrm>
          </p:grpSpPr>
          <p:sp>
            <p:nvSpPr>
              <p:cNvPr id="2414" name="Didascalia"/>
              <p:cNvSpPr/>
              <p:nvPr/>
            </p:nvSpPr>
            <p:spPr>
              <a:xfrm flipH="1">
                <a:off x="32205" y="45790"/>
                <a:ext cx="292894" cy="135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156" y="0"/>
                    </a:moveTo>
                    <a:lnTo>
                      <a:pt x="4156" y="7453"/>
                    </a:lnTo>
                    <a:lnTo>
                      <a:pt x="0" y="11053"/>
                    </a:lnTo>
                    <a:lnTo>
                      <a:pt x="4156" y="14589"/>
                    </a:lnTo>
                    <a:lnTo>
                      <a:pt x="41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41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15" name="o/m"/>
              <p:cNvSpPr txBox="1"/>
              <p:nvPr/>
            </p:nvSpPr>
            <p:spPr>
              <a:xfrm>
                <a:off x="0" y="0"/>
                <a:ext cx="302534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o/m</a:t>
                </a:r>
              </a:p>
            </p:txBody>
          </p:sp>
        </p:grpSp>
      </p:grpSp>
      <p:grpSp>
        <p:nvGrpSpPr>
          <p:cNvPr id="2433" name="Gruppo"/>
          <p:cNvGrpSpPr/>
          <p:nvPr/>
        </p:nvGrpSpPr>
        <p:grpSpPr>
          <a:xfrm>
            <a:off x="6021496" y="838199"/>
            <a:ext cx="2883634" cy="2040364"/>
            <a:chOff x="0" y="0"/>
            <a:chExt cx="2883633" cy="2040362"/>
          </a:xfrm>
        </p:grpSpPr>
        <p:sp>
          <p:nvSpPr>
            <p:cNvPr id="2418" name="Rettangolo"/>
            <p:cNvSpPr/>
            <p:nvPr/>
          </p:nvSpPr>
          <p:spPr>
            <a:xfrm>
              <a:off x="0" y="4386"/>
              <a:ext cx="2868136" cy="2035977"/>
            </a:xfrm>
            <a:prstGeom prst="rect">
              <a:avLst/>
            </a:prstGeom>
            <a:solidFill>
              <a:srgbClr val="9F9F9F"/>
            </a:solidFill>
            <a:ln w="25400" cap="flat">
              <a:solidFill>
                <a:srgbClr val="9F9F9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19" name="Origin/Fork"/>
            <p:cNvSpPr txBox="1"/>
            <p:nvPr/>
          </p:nvSpPr>
          <p:spPr>
            <a:xfrm>
              <a:off x="2151438" y="0"/>
              <a:ext cx="732196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Origin/Fork</a:t>
              </a:r>
            </a:p>
          </p:txBody>
        </p:sp>
        <p:pic>
          <p:nvPicPr>
            <p:cNvPr id="2420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grpSp>
          <p:nvGrpSpPr>
            <p:cNvPr id="2429" name="Gruppo"/>
            <p:cNvGrpSpPr/>
            <p:nvPr/>
          </p:nvGrpSpPr>
          <p:grpSpPr>
            <a:xfrm>
              <a:off x="1169951" y="1437117"/>
              <a:ext cx="597643" cy="555445"/>
              <a:chOff x="0" y="0"/>
              <a:chExt cx="597642" cy="555443"/>
            </a:xfrm>
          </p:grpSpPr>
          <p:grpSp>
            <p:nvGrpSpPr>
              <p:cNvPr id="2423" name="Gruppo"/>
              <p:cNvGrpSpPr/>
              <p:nvPr/>
            </p:nvGrpSpPr>
            <p:grpSpPr>
              <a:xfrm>
                <a:off x="0" y="343501"/>
                <a:ext cx="597643" cy="211943"/>
                <a:chOff x="0" y="0"/>
                <a:chExt cx="597642" cy="211942"/>
              </a:xfrm>
            </p:grpSpPr>
            <p:sp>
              <p:nvSpPr>
                <p:cNvPr id="2421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22" name="e986c9a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e986c9a</a:t>
                  </a:r>
                </a:p>
              </p:txBody>
            </p:sp>
          </p:grpSp>
          <p:grpSp>
            <p:nvGrpSpPr>
              <p:cNvPr id="2428" name="Gruppo"/>
              <p:cNvGrpSpPr/>
              <p:nvPr/>
            </p:nvGrpSpPr>
            <p:grpSpPr>
              <a:xfrm>
                <a:off x="0" y="0"/>
                <a:ext cx="597643" cy="353061"/>
                <a:chOff x="0" y="0"/>
                <a:chExt cx="597642" cy="353060"/>
              </a:xfrm>
            </p:grpSpPr>
            <p:grpSp>
              <p:nvGrpSpPr>
                <p:cNvPr id="2426" name="Gruppo"/>
                <p:cNvGrpSpPr/>
                <p:nvPr/>
              </p:nvGrpSpPr>
              <p:grpSpPr>
                <a:xfrm>
                  <a:off x="0" y="0"/>
                  <a:ext cx="597643" cy="211943"/>
                  <a:chOff x="0" y="0"/>
                  <a:chExt cx="597642" cy="211942"/>
                </a:xfrm>
              </p:grpSpPr>
              <p:sp>
                <p:nvSpPr>
                  <p:cNvPr id="2424" name="Rettangolo arrotondato"/>
                  <p:cNvSpPr/>
                  <p:nvPr/>
                </p:nvSpPr>
                <p:spPr>
                  <a:xfrm>
                    <a:off x="0" y="20038"/>
                    <a:ext cx="597643" cy="1718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E2AB"/>
                  </a:solidFill>
                  <a:ln w="12700" cap="flat">
                    <a:solidFill>
                      <a:srgbClr val="B28331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25" name="e0e5ae3"/>
                  <p:cNvSpPr txBox="1"/>
                  <p:nvPr/>
                </p:nvSpPr>
                <p:spPr>
                  <a:xfrm>
                    <a:off x="21946" y="0"/>
                    <a:ext cx="553750" cy="21194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algn="ctr">
                      <a:defRPr sz="800"/>
                    </a:lvl1pPr>
                  </a:lstStyle>
                  <a:p>
                    <a:pPr/>
                    <a:r>
                      <a:t>e0e5ae3</a:t>
                    </a:r>
                  </a:p>
                </p:txBody>
              </p:sp>
            </p:grpSp>
            <p:sp>
              <p:nvSpPr>
                <p:cNvPr id="2427" name="Linea"/>
                <p:cNvSpPr/>
                <p:nvPr/>
              </p:nvSpPr>
              <p:spPr>
                <a:xfrm flipH="1">
                  <a:off x="298821" y="187387"/>
                  <a:ext cx="1" cy="165674"/>
                </a:xfrm>
                <a:prstGeom prst="line">
                  <a:avLst/>
                </a:prstGeom>
                <a:noFill/>
                <a:ln w="9525" cap="flat">
                  <a:solidFill>
                    <a:srgbClr val="8F6A29"/>
                  </a:solidFill>
                  <a:prstDash val="solid"/>
                  <a:round/>
                  <a:tailEnd type="triangle" w="med" len="med"/>
                </a:ln>
                <a:effectLst>
                  <a:outerShdw sx="100000" sy="100000" kx="0" ky="0" algn="b" rotWithShape="0" blurRad="38100" dist="20000" dir="540000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432" name="Gruppo"/>
            <p:cNvGrpSpPr/>
            <p:nvPr/>
          </p:nvGrpSpPr>
          <p:grpSpPr>
            <a:xfrm>
              <a:off x="826556" y="1424845"/>
              <a:ext cx="325100" cy="193863"/>
              <a:chOff x="0" y="0"/>
              <a:chExt cx="325098" cy="193862"/>
            </a:xfrm>
          </p:grpSpPr>
          <p:sp>
            <p:nvSpPr>
              <p:cNvPr id="2430" name="Didascalia"/>
              <p:cNvSpPr/>
              <p:nvPr/>
            </p:nvSpPr>
            <p:spPr>
              <a:xfrm flipH="1">
                <a:off x="32205" y="45790"/>
                <a:ext cx="292894" cy="135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156" y="0"/>
                    </a:moveTo>
                    <a:lnTo>
                      <a:pt x="4156" y="7453"/>
                    </a:lnTo>
                    <a:lnTo>
                      <a:pt x="0" y="11053"/>
                    </a:lnTo>
                    <a:lnTo>
                      <a:pt x="4156" y="14589"/>
                    </a:lnTo>
                    <a:lnTo>
                      <a:pt x="41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41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31" name="o/m"/>
              <p:cNvSpPr txBox="1"/>
              <p:nvPr/>
            </p:nvSpPr>
            <p:spPr>
              <a:xfrm>
                <a:off x="0" y="0"/>
                <a:ext cx="302534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o/m</a:t>
                </a:r>
              </a:p>
            </p:txBody>
          </p:sp>
        </p:grpSp>
      </p:grpSp>
      <p:pic>
        <p:nvPicPr>
          <p:cNvPr id="2434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8233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2435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91" r="370" b="6497"/>
          <a:stretch>
            <a:fillRect/>
          </a:stretch>
        </p:blipFill>
        <p:spPr>
          <a:xfrm>
            <a:off x="7152101" y="1128438"/>
            <a:ext cx="647701" cy="911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8" fill="norm" stroke="1" extrusionOk="0">
                <a:moveTo>
                  <a:pt x="4474" y="9"/>
                </a:moveTo>
                <a:cubicBezTo>
                  <a:pt x="4265" y="3"/>
                  <a:pt x="4060" y="4"/>
                  <a:pt x="3851" y="19"/>
                </a:cubicBezTo>
                <a:cubicBezTo>
                  <a:pt x="2850" y="87"/>
                  <a:pt x="1868" y="395"/>
                  <a:pt x="1112" y="972"/>
                </a:cubicBezTo>
                <a:cubicBezTo>
                  <a:pt x="803" y="1207"/>
                  <a:pt x="462" y="1579"/>
                  <a:pt x="344" y="1798"/>
                </a:cubicBezTo>
                <a:cubicBezTo>
                  <a:pt x="227" y="2017"/>
                  <a:pt x="83" y="2235"/>
                  <a:pt x="26" y="2279"/>
                </a:cubicBezTo>
                <a:cubicBezTo>
                  <a:pt x="17" y="2286"/>
                  <a:pt x="9" y="3041"/>
                  <a:pt x="0" y="3286"/>
                </a:cubicBezTo>
                <a:cubicBezTo>
                  <a:pt x="9" y="3352"/>
                  <a:pt x="17" y="3542"/>
                  <a:pt x="26" y="3550"/>
                </a:cubicBezTo>
                <a:cubicBezTo>
                  <a:pt x="83" y="3594"/>
                  <a:pt x="228" y="3814"/>
                  <a:pt x="344" y="4031"/>
                </a:cubicBezTo>
                <a:cubicBezTo>
                  <a:pt x="596" y="4500"/>
                  <a:pt x="1123" y="4980"/>
                  <a:pt x="1707" y="5265"/>
                </a:cubicBezTo>
                <a:lnTo>
                  <a:pt x="2131" y="5474"/>
                </a:lnTo>
                <a:lnTo>
                  <a:pt x="2131" y="6827"/>
                </a:lnTo>
                <a:lnTo>
                  <a:pt x="2131" y="8179"/>
                </a:lnTo>
                <a:lnTo>
                  <a:pt x="5453" y="10458"/>
                </a:lnTo>
                <a:lnTo>
                  <a:pt x="8775" y="12745"/>
                </a:lnTo>
                <a:lnTo>
                  <a:pt x="8775" y="13998"/>
                </a:lnTo>
                <a:lnTo>
                  <a:pt x="8775" y="15251"/>
                </a:lnTo>
                <a:lnTo>
                  <a:pt x="8047" y="15705"/>
                </a:lnTo>
                <a:cubicBezTo>
                  <a:pt x="7585" y="15992"/>
                  <a:pt x="7180" y="16335"/>
                  <a:pt x="6962" y="16640"/>
                </a:cubicBezTo>
                <a:cubicBezTo>
                  <a:pt x="6657" y="17066"/>
                  <a:pt x="6617" y="17212"/>
                  <a:pt x="6618" y="17920"/>
                </a:cubicBezTo>
                <a:cubicBezTo>
                  <a:pt x="6618" y="18624"/>
                  <a:pt x="6663" y="18782"/>
                  <a:pt x="6962" y="19200"/>
                </a:cubicBezTo>
                <a:cubicBezTo>
                  <a:pt x="7537" y="20004"/>
                  <a:pt x="8687" y="20600"/>
                  <a:pt x="10032" y="20788"/>
                </a:cubicBezTo>
                <a:cubicBezTo>
                  <a:pt x="11787" y="21034"/>
                  <a:pt x="13833" y="20335"/>
                  <a:pt x="14638" y="19209"/>
                </a:cubicBezTo>
                <a:cubicBezTo>
                  <a:pt x="14941" y="18785"/>
                  <a:pt x="14982" y="18626"/>
                  <a:pt x="14982" y="17920"/>
                </a:cubicBezTo>
                <a:cubicBezTo>
                  <a:pt x="14983" y="17212"/>
                  <a:pt x="14943" y="17066"/>
                  <a:pt x="14638" y="16640"/>
                </a:cubicBezTo>
                <a:cubicBezTo>
                  <a:pt x="14420" y="16335"/>
                  <a:pt x="14015" y="15992"/>
                  <a:pt x="13553" y="15705"/>
                </a:cubicBezTo>
                <a:lnTo>
                  <a:pt x="12825" y="15251"/>
                </a:lnTo>
                <a:lnTo>
                  <a:pt x="12825" y="13998"/>
                </a:lnTo>
                <a:lnTo>
                  <a:pt x="12825" y="12745"/>
                </a:lnTo>
                <a:lnTo>
                  <a:pt x="16147" y="10458"/>
                </a:lnTo>
                <a:lnTo>
                  <a:pt x="19469" y="8179"/>
                </a:lnTo>
                <a:lnTo>
                  <a:pt x="19469" y="6827"/>
                </a:lnTo>
                <a:lnTo>
                  <a:pt x="19469" y="5474"/>
                </a:lnTo>
                <a:lnTo>
                  <a:pt x="19893" y="5265"/>
                </a:lnTo>
                <a:cubicBezTo>
                  <a:pt x="20477" y="4980"/>
                  <a:pt x="21004" y="4500"/>
                  <a:pt x="21256" y="4031"/>
                </a:cubicBezTo>
                <a:cubicBezTo>
                  <a:pt x="21372" y="3814"/>
                  <a:pt x="21517" y="3594"/>
                  <a:pt x="21574" y="3550"/>
                </a:cubicBezTo>
                <a:cubicBezTo>
                  <a:pt x="21583" y="3542"/>
                  <a:pt x="21591" y="3352"/>
                  <a:pt x="21600" y="3286"/>
                </a:cubicBezTo>
                <a:cubicBezTo>
                  <a:pt x="21591" y="3041"/>
                  <a:pt x="21583" y="2286"/>
                  <a:pt x="21574" y="2279"/>
                </a:cubicBezTo>
                <a:cubicBezTo>
                  <a:pt x="21517" y="2235"/>
                  <a:pt x="21373" y="2017"/>
                  <a:pt x="21256" y="1798"/>
                </a:cubicBezTo>
                <a:cubicBezTo>
                  <a:pt x="21138" y="1579"/>
                  <a:pt x="20797" y="1207"/>
                  <a:pt x="20488" y="972"/>
                </a:cubicBezTo>
                <a:cubicBezTo>
                  <a:pt x="18473" y="-566"/>
                  <a:pt x="14868" y="-228"/>
                  <a:pt x="13500" y="1625"/>
                </a:cubicBezTo>
                <a:cubicBezTo>
                  <a:pt x="13177" y="2063"/>
                  <a:pt x="13130" y="2196"/>
                  <a:pt x="13129" y="2914"/>
                </a:cubicBezTo>
                <a:cubicBezTo>
                  <a:pt x="13129" y="3622"/>
                  <a:pt x="13182" y="3768"/>
                  <a:pt x="13487" y="4194"/>
                </a:cubicBezTo>
                <a:cubicBezTo>
                  <a:pt x="13705" y="4499"/>
                  <a:pt x="14097" y="4842"/>
                  <a:pt x="14559" y="5129"/>
                </a:cubicBezTo>
                <a:lnTo>
                  <a:pt x="15287" y="5583"/>
                </a:lnTo>
                <a:lnTo>
                  <a:pt x="15287" y="6464"/>
                </a:lnTo>
                <a:lnTo>
                  <a:pt x="15287" y="7344"/>
                </a:lnTo>
                <a:lnTo>
                  <a:pt x="13129" y="8878"/>
                </a:lnTo>
                <a:cubicBezTo>
                  <a:pt x="11941" y="9725"/>
                  <a:pt x="10889" y="10422"/>
                  <a:pt x="10800" y="10422"/>
                </a:cubicBezTo>
                <a:cubicBezTo>
                  <a:pt x="10711" y="10422"/>
                  <a:pt x="9659" y="9725"/>
                  <a:pt x="8471" y="8878"/>
                </a:cubicBezTo>
                <a:lnTo>
                  <a:pt x="6313" y="7344"/>
                </a:lnTo>
                <a:lnTo>
                  <a:pt x="6313" y="6464"/>
                </a:lnTo>
                <a:lnTo>
                  <a:pt x="6313" y="5583"/>
                </a:lnTo>
                <a:lnTo>
                  <a:pt x="7041" y="5129"/>
                </a:lnTo>
                <a:cubicBezTo>
                  <a:pt x="7503" y="4842"/>
                  <a:pt x="7895" y="4499"/>
                  <a:pt x="8113" y="4194"/>
                </a:cubicBezTo>
                <a:cubicBezTo>
                  <a:pt x="8418" y="3768"/>
                  <a:pt x="8471" y="3622"/>
                  <a:pt x="8471" y="2914"/>
                </a:cubicBezTo>
                <a:cubicBezTo>
                  <a:pt x="8470" y="2196"/>
                  <a:pt x="8423" y="2063"/>
                  <a:pt x="8100" y="1625"/>
                </a:cubicBezTo>
                <a:cubicBezTo>
                  <a:pt x="7352" y="612"/>
                  <a:pt x="5934" y="57"/>
                  <a:pt x="4474" y="9"/>
                </a:cubicBezTo>
                <a:close/>
                <a:moveTo>
                  <a:pt x="4209" y="1108"/>
                </a:moveTo>
                <a:cubicBezTo>
                  <a:pt x="4829" y="1101"/>
                  <a:pt x="5471" y="1254"/>
                  <a:pt x="5996" y="1571"/>
                </a:cubicBezTo>
                <a:cubicBezTo>
                  <a:pt x="7453" y="2451"/>
                  <a:pt x="7183" y="3915"/>
                  <a:pt x="5453" y="4539"/>
                </a:cubicBezTo>
                <a:cubicBezTo>
                  <a:pt x="3658" y="5187"/>
                  <a:pt x="1641" y="4321"/>
                  <a:pt x="1641" y="2905"/>
                </a:cubicBezTo>
                <a:cubicBezTo>
                  <a:pt x="1641" y="2375"/>
                  <a:pt x="1876" y="2026"/>
                  <a:pt x="2501" y="1607"/>
                </a:cubicBezTo>
                <a:cubicBezTo>
                  <a:pt x="2991" y="1279"/>
                  <a:pt x="3589" y="1115"/>
                  <a:pt x="4209" y="1108"/>
                </a:cubicBezTo>
                <a:close/>
                <a:moveTo>
                  <a:pt x="17087" y="1117"/>
                </a:moveTo>
                <a:cubicBezTo>
                  <a:pt x="17276" y="1103"/>
                  <a:pt x="17465" y="1110"/>
                  <a:pt x="17656" y="1126"/>
                </a:cubicBezTo>
                <a:cubicBezTo>
                  <a:pt x="18166" y="1170"/>
                  <a:pt x="18666" y="1318"/>
                  <a:pt x="19099" y="1607"/>
                </a:cubicBezTo>
                <a:cubicBezTo>
                  <a:pt x="19795" y="2074"/>
                  <a:pt x="19991" y="2411"/>
                  <a:pt x="19932" y="3041"/>
                </a:cubicBezTo>
                <a:cubicBezTo>
                  <a:pt x="19874" y="3672"/>
                  <a:pt x="19480" y="4147"/>
                  <a:pt x="18715" y="4494"/>
                </a:cubicBezTo>
                <a:cubicBezTo>
                  <a:pt x="17952" y="4840"/>
                  <a:pt x="17017" y="4859"/>
                  <a:pt x="16160" y="4548"/>
                </a:cubicBezTo>
                <a:cubicBezTo>
                  <a:pt x="15265" y="4223"/>
                  <a:pt x="14779" y="3737"/>
                  <a:pt x="14704" y="3123"/>
                </a:cubicBezTo>
                <a:cubicBezTo>
                  <a:pt x="14571" y="2019"/>
                  <a:pt x="15761" y="1213"/>
                  <a:pt x="17087" y="1117"/>
                </a:cubicBezTo>
                <a:close/>
                <a:moveTo>
                  <a:pt x="10721" y="16022"/>
                </a:moveTo>
                <a:cubicBezTo>
                  <a:pt x="11275" y="15999"/>
                  <a:pt x="11838" y="16103"/>
                  <a:pt x="12296" y="16358"/>
                </a:cubicBezTo>
                <a:cubicBezTo>
                  <a:pt x="13744" y="17165"/>
                  <a:pt x="13910" y="18133"/>
                  <a:pt x="12759" y="18991"/>
                </a:cubicBezTo>
                <a:cubicBezTo>
                  <a:pt x="11414" y="19994"/>
                  <a:pt x="9887" y="19956"/>
                  <a:pt x="8669" y="18891"/>
                </a:cubicBezTo>
                <a:cubicBezTo>
                  <a:pt x="7976" y="18285"/>
                  <a:pt x="7884" y="17786"/>
                  <a:pt x="8365" y="17139"/>
                </a:cubicBezTo>
                <a:cubicBezTo>
                  <a:pt x="8868" y="16462"/>
                  <a:pt x="9797" y="16062"/>
                  <a:pt x="10721" y="16022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sp>
        <p:nvSpPr>
          <p:cNvPr id="2440" name="Linea di collegamento"/>
          <p:cNvSpPr/>
          <p:nvPr/>
        </p:nvSpPr>
        <p:spPr>
          <a:xfrm>
            <a:off x="4212684" y="2966628"/>
            <a:ext cx="2122777" cy="678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76200">
            <a:solidFill>
              <a:srgbClr val="00C522"/>
            </a:solidFill>
            <a:headEnd type="stealth"/>
          </a:ln>
        </p:spPr>
        <p:txBody>
          <a:bodyPr/>
          <a:lstStyle/>
          <a:p>
            <a:pPr/>
          </a:p>
        </p:txBody>
      </p:sp>
      <p:sp>
        <p:nvSpPr>
          <p:cNvPr id="2441" name="Linea di collegamento"/>
          <p:cNvSpPr/>
          <p:nvPr/>
        </p:nvSpPr>
        <p:spPr>
          <a:xfrm>
            <a:off x="4346231" y="3239626"/>
            <a:ext cx="2122777" cy="678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76200">
            <a:solidFill>
              <a:srgbClr val="FF002D"/>
            </a:solidFill>
            <a:headEnd type="stealth"/>
          </a:ln>
        </p:spPr>
        <p:txBody>
          <a:bodyPr/>
          <a:lstStyle/>
          <a:p>
            <a:pPr/>
          </a:p>
        </p:txBody>
      </p:sp>
      <p:sp>
        <p:nvSpPr>
          <p:cNvPr id="2438" name="Divieto di accesso"/>
          <p:cNvSpPr/>
          <p:nvPr/>
        </p:nvSpPr>
        <p:spPr>
          <a:xfrm>
            <a:off x="6474785" y="3049043"/>
            <a:ext cx="304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08" y="0"/>
                </a:moveTo>
                <a:cubicBezTo>
                  <a:pt x="1080" y="0"/>
                  <a:pt x="0" y="1080"/>
                  <a:pt x="0" y="2408"/>
                </a:cubicBezTo>
                <a:lnTo>
                  <a:pt x="0" y="19192"/>
                </a:lnTo>
                <a:cubicBezTo>
                  <a:pt x="0" y="20520"/>
                  <a:pt x="1080" y="21600"/>
                  <a:pt x="2408" y="21600"/>
                </a:cubicBezTo>
                <a:lnTo>
                  <a:pt x="19192" y="21600"/>
                </a:lnTo>
                <a:cubicBezTo>
                  <a:pt x="20520" y="21600"/>
                  <a:pt x="21600" y="20520"/>
                  <a:pt x="21600" y="19192"/>
                </a:cubicBezTo>
                <a:lnTo>
                  <a:pt x="21600" y="2408"/>
                </a:lnTo>
                <a:cubicBezTo>
                  <a:pt x="21600" y="1080"/>
                  <a:pt x="20520" y="0"/>
                  <a:pt x="19192" y="0"/>
                </a:cubicBezTo>
                <a:lnTo>
                  <a:pt x="2408" y="0"/>
                </a:lnTo>
                <a:close/>
                <a:moveTo>
                  <a:pt x="2408" y="913"/>
                </a:moveTo>
                <a:lnTo>
                  <a:pt x="19192" y="913"/>
                </a:lnTo>
                <a:cubicBezTo>
                  <a:pt x="20018" y="913"/>
                  <a:pt x="20687" y="1582"/>
                  <a:pt x="20687" y="2408"/>
                </a:cubicBezTo>
                <a:lnTo>
                  <a:pt x="20687" y="19192"/>
                </a:lnTo>
                <a:cubicBezTo>
                  <a:pt x="20687" y="20018"/>
                  <a:pt x="20018" y="20687"/>
                  <a:pt x="19192" y="20687"/>
                </a:cubicBezTo>
                <a:lnTo>
                  <a:pt x="2408" y="20687"/>
                </a:lnTo>
                <a:cubicBezTo>
                  <a:pt x="1582" y="20687"/>
                  <a:pt x="913" y="20018"/>
                  <a:pt x="913" y="19192"/>
                </a:cubicBezTo>
                <a:lnTo>
                  <a:pt x="913" y="2408"/>
                </a:lnTo>
                <a:cubicBezTo>
                  <a:pt x="913" y="1582"/>
                  <a:pt x="1582" y="913"/>
                  <a:pt x="2408" y="913"/>
                </a:cubicBezTo>
                <a:close/>
                <a:moveTo>
                  <a:pt x="10800" y="1971"/>
                </a:moveTo>
                <a:cubicBezTo>
                  <a:pt x="5924" y="1971"/>
                  <a:pt x="1971" y="5924"/>
                  <a:pt x="1971" y="10800"/>
                </a:cubicBezTo>
                <a:cubicBezTo>
                  <a:pt x="1971" y="15676"/>
                  <a:pt x="5924" y="19629"/>
                  <a:pt x="10800" y="19629"/>
                </a:cubicBezTo>
                <a:cubicBezTo>
                  <a:pt x="15676" y="19629"/>
                  <a:pt x="19629" y="15676"/>
                  <a:pt x="19629" y="10800"/>
                </a:cubicBezTo>
                <a:cubicBezTo>
                  <a:pt x="19629" y="5924"/>
                  <a:pt x="15676" y="1971"/>
                  <a:pt x="10800" y="1971"/>
                </a:cubicBezTo>
                <a:close/>
                <a:moveTo>
                  <a:pt x="4379" y="9477"/>
                </a:moveTo>
                <a:lnTo>
                  <a:pt x="17221" y="9477"/>
                </a:lnTo>
                <a:lnTo>
                  <a:pt x="17221" y="12123"/>
                </a:lnTo>
                <a:lnTo>
                  <a:pt x="4379" y="12123"/>
                </a:lnTo>
                <a:lnTo>
                  <a:pt x="4379" y="9477"/>
                </a:lnTo>
                <a:close/>
              </a:path>
            </a:pathLst>
          </a:custGeom>
          <a:solidFill>
            <a:srgbClr val="E72224"/>
          </a:solidFill>
          <a:ln w="3175">
            <a:miter lim="400000"/>
          </a:ln>
          <a:effectLst>
            <a:outerShdw sx="100000" sy="100000" kx="0" ky="0" algn="b" rotWithShape="0" blurRad="127000" dist="6108" dir="5400000">
              <a:srgbClr val="FFFFFF"/>
            </a:outerShdw>
          </a:effectLst>
        </p:spPr>
        <p:txBody>
          <a:bodyPr lIns="45719" rIns="45719" anchor="ctr"/>
          <a:lstStyle/>
          <a:p>
            <a:pPr/>
          </a:p>
        </p:txBody>
      </p:sp>
      <p:sp>
        <p:nvSpPr>
          <p:cNvPr id="2439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mph" nodeType="afterEffect" presetSubtype="0" presetID="35" grpId="5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mph" nodeType="afterEffect" presetSubtype="0" presetID="35" grpId="7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xit" nodeType="click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3" dur="500" fill="hold"/>
                                        <p:tgtEl>
                                          <p:spTgt spid="2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Class="exit" nodeType="afterEffect" presetID="10" grpId="9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37" dur="500" fill="hold"/>
                                        <p:tgtEl>
                                          <p:spTgt spid="2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"/>
                            </p:stCondLst>
                            <p:childTnLst>
                              <p:par>
                                <p:cTn id="40" presetClass="exit" nodeType="afterEffect" presetID="10" grpId="10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1" dur="500" fill="hold"/>
                                        <p:tgtEl>
                                          <p:spTgt spid="2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388 -0.138272" origin="layout" pathEditMode="relative">
                                      <p:cBhvr>
                                        <p:cTn id="46" dur="1000" fill="hold"/>
                                        <p:tgtEl>
                                          <p:spTgt spid="2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16" presetID="23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2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2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mph" nodeType="afterEffect" presetSubtype="0" presetID="35" grpId="1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mph" nodeType="clickEffect" presetSubtype="0" presetID="8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3" dur="1000" fill="hold"/>
                                        <p:tgtEl>
                                          <p:spTgt spid="24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emph" nodeType="withEffect" presetSubtype="0" presetID="6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2435"/>
                                        </p:tgtEl>
                                      </p:cBhvr>
                                      <p:by x="33999" y="33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Class="path" nodeType="withEffect" presetSubtype="0" presetID="-1" grpId="1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1566 -0.118358" origin="layout" pathEditMode="relative">
                                      <p:cBhvr>
                                        <p:cTn id="69" dur="1000" fill="hold"/>
                                        <p:tgtEl>
                                          <p:spTgt spid="2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Class="exit" nodeType="after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2" dur="500" fill="hold"/>
                                        <p:tgtEl>
                                          <p:spTgt spid="2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Class="entr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7" dur="500"/>
                                        <p:tgtEl>
                                          <p:spTgt spid="2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Class="path" nodeType="clickEffect" presetSubtype="0" presetID="-1" grpId="2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0 0.417284" origin="layout" pathEditMode="relative">
                                      <p:cBhvr>
                                        <p:cTn id="81" dur="1000" fill="hold"/>
                                        <p:tgtEl>
                                          <p:spTgt spid="24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Class="path" nodeType="withEffect" presetSubtype="0" presetID="-1" grpId="2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74 0.419753" origin="layout" pathEditMode="relative">
                                      <p:cBhvr>
                                        <p:cTn id="84" dur="1000" fill="hold"/>
                                        <p:tgtEl>
                                          <p:spTgt spid="2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8" fill="hold"/>
                                        <p:tgtEl>
                                          <p:spTgt spid="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35" grpId="13"/>
      <p:bldP build="whole" bldLvl="1" animBg="1" rev="0" advAuto="0" spid="2435" grpId="14"/>
      <p:bldP build="whole" bldLvl="1" animBg="1" rev="0" advAuto="0" spid="2435" grpId="15"/>
      <p:bldP build="whole" bldLvl="1" animBg="1" rev="0" advAuto="0" spid="2435" grpId="16"/>
      <p:bldP build="whole" bldLvl="1" animBg="1" rev="0" advAuto="0" spid="2373" grpId="1"/>
      <p:bldP build="whole" bldLvl="1" animBg="1" rev="0" advAuto="0" spid="2435" grpId="18"/>
      <p:bldP build="whole" bldLvl="1" animBg="1" rev="0" advAuto="0" spid="2434" grpId="19"/>
      <p:bldP build="whole" bldLvl="1" animBg="1" rev="0" advAuto="0" spid="2439" grpId="22"/>
      <p:bldP build="whole" bldLvl="1" animBg="1" rev="0" advAuto="0" spid="2441" grpId="4"/>
      <p:bldP build="whole" bldLvl="1" animBg="1" rev="0" advAuto="0" spid="2441" grpId="5"/>
      <p:bldP build="whole" bldLvl="1" animBg="1" rev="0" advAuto="0" spid="2440" grpId="2"/>
      <p:bldP build="whole" bldLvl="1" animBg="1" rev="0" advAuto="0" spid="2440" grpId="3"/>
      <p:bldP build="whole" bldLvl="1" animBg="1" rev="0" advAuto="0" spid="2441" grpId="9"/>
      <p:bldP build="whole" bldLvl="1" animBg="1" rev="0" advAuto="0" spid="2440" grpId="8"/>
      <p:bldP build="whole" bldLvl="1" animBg="1" rev="0" advAuto="0" spid="2438" grpId="6"/>
      <p:bldP build="whole" bldLvl="1" animBg="1" rev="0" advAuto="0" spid="2438" grpId="7"/>
      <p:bldP build="whole" bldLvl="1" animBg="1" rev="0" advAuto="0" spid="2433" grpId="12"/>
      <p:bldP build="whole" bldLvl="1" animBg="1" rev="0" advAuto="0" spid="2438" grpId="1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0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443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44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45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46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47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448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449" name="model.pas"/>
            <p:cNvSpPr txBox="1"/>
            <p:nvPr/>
          </p:nvSpPr>
          <p:spPr>
            <a:xfrm>
              <a:off x="17349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451" name="23) Se il contributor non ha I diritti?…"/>
          <p:cNvSpPr txBox="1"/>
          <p:nvPr/>
        </p:nvSpPr>
        <p:spPr>
          <a:xfrm>
            <a:off x="6136927" y="88429"/>
            <a:ext cx="2678049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23)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Fork: clone locale</a:t>
            </a:r>
          </a:p>
        </p:txBody>
      </p:sp>
      <p:grpSp>
        <p:nvGrpSpPr>
          <p:cNvPr id="2459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452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53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54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55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56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457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458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462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46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1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grpSp>
        <p:nvGrpSpPr>
          <p:cNvPr id="2465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2463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4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468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2466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67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469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474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47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47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71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47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477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475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476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494" name="Gruppo"/>
          <p:cNvGrpSpPr/>
          <p:nvPr/>
        </p:nvGrpSpPr>
        <p:grpSpPr>
          <a:xfrm>
            <a:off x="6021496" y="840380"/>
            <a:ext cx="3700840" cy="2040364"/>
            <a:chOff x="0" y="0"/>
            <a:chExt cx="3700838" cy="2040362"/>
          </a:xfrm>
        </p:grpSpPr>
        <p:grpSp>
          <p:nvGrpSpPr>
            <p:cNvPr id="2481" name="Gruppo"/>
            <p:cNvGrpSpPr/>
            <p:nvPr/>
          </p:nvGrpSpPr>
          <p:grpSpPr>
            <a:xfrm>
              <a:off x="0" y="-1"/>
              <a:ext cx="3700839" cy="2040364"/>
              <a:chOff x="0" y="0"/>
              <a:chExt cx="3700838" cy="2040362"/>
            </a:xfrm>
          </p:grpSpPr>
          <p:sp>
            <p:nvSpPr>
              <p:cNvPr id="2478" name="Rettangolo"/>
              <p:cNvSpPr/>
              <p:nvPr/>
            </p:nvSpPr>
            <p:spPr>
              <a:xfrm>
                <a:off x="0" y="4386"/>
                <a:ext cx="2868136" cy="2035977"/>
              </a:xfrm>
              <a:prstGeom prst="rect">
                <a:avLst/>
              </a:prstGeom>
              <a:solidFill>
                <a:srgbClr val="CECECE"/>
              </a:solidFill>
              <a:ln w="25400" cap="flat">
                <a:solidFill>
                  <a:srgbClr val="CECECE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79" name="Origin"/>
              <p:cNvSpPr/>
              <p:nvPr/>
            </p:nvSpPr>
            <p:spPr>
              <a:xfrm>
                <a:off x="2430838" y="0"/>
                <a:ext cx="1270001" cy="12700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000"/>
                </a:lvl1pPr>
              </a:lstStyle>
              <a:p>
                <a:pPr/>
                <a:r>
                  <a:t>Origin</a:t>
                </a:r>
              </a:p>
            </p:txBody>
          </p:sp>
          <p:pic>
            <p:nvPicPr>
              <p:cNvPr id="2480" name="Immagine" descr="Immagin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9500" t="26817" r="9428" b="29149"/>
              <a:stretch>
                <a:fillRect/>
              </a:stretch>
            </p:blipFill>
            <p:spPr>
              <a:xfrm>
                <a:off x="11361" y="15709"/>
                <a:ext cx="696517" cy="211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252" fill="norm" stroke="1" extrusionOk="0">
                    <a:moveTo>
                      <a:pt x="3163" y="21"/>
                    </a:moveTo>
                    <a:cubicBezTo>
                      <a:pt x="2699" y="101"/>
                      <a:pt x="2243" y="401"/>
                      <a:pt x="1871" y="976"/>
                    </a:cubicBezTo>
                    <a:cubicBezTo>
                      <a:pt x="1198" y="2017"/>
                      <a:pt x="592" y="3951"/>
                      <a:pt x="258" y="6152"/>
                    </a:cubicBezTo>
                    <a:cubicBezTo>
                      <a:pt x="23" y="7703"/>
                      <a:pt x="0" y="8176"/>
                      <a:pt x="0" y="10770"/>
                    </a:cubicBezTo>
                    <a:cubicBezTo>
                      <a:pt x="0" y="13393"/>
                      <a:pt x="19" y="13803"/>
                      <a:pt x="271" y="15508"/>
                    </a:cubicBezTo>
                    <a:cubicBezTo>
                      <a:pt x="593" y="17691"/>
                      <a:pt x="1150" y="19522"/>
                      <a:pt x="1772" y="20525"/>
                    </a:cubicBezTo>
                    <a:cubicBezTo>
                      <a:pt x="2365" y="21480"/>
                      <a:pt x="2437" y="21459"/>
                      <a:pt x="2437" y="20246"/>
                    </a:cubicBezTo>
                    <a:cubicBezTo>
                      <a:pt x="2437" y="19316"/>
                      <a:pt x="2416" y="19250"/>
                      <a:pt x="2166" y="19250"/>
                    </a:cubicBezTo>
                    <a:cubicBezTo>
                      <a:pt x="1776" y="19250"/>
                      <a:pt x="1397" y="18489"/>
                      <a:pt x="1231" y="17419"/>
                    </a:cubicBezTo>
                    <a:cubicBezTo>
                      <a:pt x="1151" y="16908"/>
                      <a:pt x="1003" y="16294"/>
                      <a:pt x="898" y="16026"/>
                    </a:cubicBezTo>
                    <a:cubicBezTo>
                      <a:pt x="745" y="15632"/>
                      <a:pt x="733" y="15446"/>
                      <a:pt x="825" y="15150"/>
                    </a:cubicBezTo>
                    <a:cubicBezTo>
                      <a:pt x="916" y="14853"/>
                      <a:pt x="985" y="14875"/>
                      <a:pt x="1182" y="15269"/>
                    </a:cubicBezTo>
                    <a:cubicBezTo>
                      <a:pt x="1315" y="15537"/>
                      <a:pt x="1416" y="15897"/>
                      <a:pt x="1403" y="16065"/>
                    </a:cubicBezTo>
                    <a:cubicBezTo>
                      <a:pt x="1371" y="16481"/>
                      <a:pt x="2075" y="17510"/>
                      <a:pt x="2252" y="17300"/>
                    </a:cubicBezTo>
                    <a:cubicBezTo>
                      <a:pt x="2613" y="16871"/>
                      <a:pt x="2616" y="15902"/>
                      <a:pt x="2252" y="15667"/>
                    </a:cubicBezTo>
                    <a:cubicBezTo>
                      <a:pt x="1857" y="15412"/>
                      <a:pt x="1386" y="14158"/>
                      <a:pt x="1231" y="12960"/>
                    </a:cubicBezTo>
                    <a:cubicBezTo>
                      <a:pt x="1054" y="11593"/>
                      <a:pt x="1054" y="9095"/>
                      <a:pt x="1231" y="8222"/>
                    </a:cubicBezTo>
                    <a:cubicBezTo>
                      <a:pt x="1308" y="7842"/>
                      <a:pt x="1376" y="6825"/>
                      <a:pt x="1391" y="5993"/>
                    </a:cubicBezTo>
                    <a:cubicBezTo>
                      <a:pt x="1426" y="4015"/>
                      <a:pt x="1568" y="3721"/>
                      <a:pt x="2092" y="4480"/>
                    </a:cubicBezTo>
                    <a:cubicBezTo>
                      <a:pt x="2624" y="5248"/>
                      <a:pt x="4069" y="5227"/>
                      <a:pt x="4701" y="4440"/>
                    </a:cubicBezTo>
                    <a:cubicBezTo>
                      <a:pt x="5125" y="3913"/>
                      <a:pt x="5136" y="3913"/>
                      <a:pt x="5255" y="4440"/>
                    </a:cubicBezTo>
                    <a:cubicBezTo>
                      <a:pt x="5322" y="4736"/>
                      <a:pt x="5377" y="5551"/>
                      <a:pt x="5378" y="6271"/>
                    </a:cubicBezTo>
                    <a:cubicBezTo>
                      <a:pt x="5380" y="6992"/>
                      <a:pt x="5442" y="7836"/>
                      <a:pt x="5514" y="8143"/>
                    </a:cubicBezTo>
                    <a:cubicBezTo>
                      <a:pt x="5692" y="8907"/>
                      <a:pt x="5674" y="11858"/>
                      <a:pt x="5489" y="13119"/>
                    </a:cubicBezTo>
                    <a:cubicBezTo>
                      <a:pt x="5316" y="14299"/>
                      <a:pt x="4884" y="15430"/>
                      <a:pt x="4517" y="15667"/>
                    </a:cubicBezTo>
                    <a:lnTo>
                      <a:pt x="4258" y="15827"/>
                    </a:lnTo>
                    <a:lnTo>
                      <a:pt x="4295" y="18454"/>
                    </a:lnTo>
                    <a:cubicBezTo>
                      <a:pt x="4316" y="19902"/>
                      <a:pt x="4339" y="21139"/>
                      <a:pt x="4357" y="21201"/>
                    </a:cubicBezTo>
                    <a:cubicBezTo>
                      <a:pt x="4452" y="21540"/>
                      <a:pt x="5266" y="20133"/>
                      <a:pt x="5686" y="18892"/>
                    </a:cubicBezTo>
                    <a:cubicBezTo>
                      <a:pt x="6932" y="15208"/>
                      <a:pt x="7154" y="9269"/>
                      <a:pt x="6215" y="4639"/>
                    </a:cubicBezTo>
                    <a:cubicBezTo>
                      <a:pt x="5834" y="2757"/>
                      <a:pt x="5236" y="1336"/>
                      <a:pt x="4505" y="538"/>
                    </a:cubicBezTo>
                    <a:cubicBezTo>
                      <a:pt x="4101" y="98"/>
                      <a:pt x="3627" y="-60"/>
                      <a:pt x="3163" y="21"/>
                    </a:cubicBezTo>
                    <a:close/>
                    <a:moveTo>
                      <a:pt x="9735" y="5236"/>
                    </a:moveTo>
                    <a:cubicBezTo>
                      <a:pt x="9194" y="5399"/>
                      <a:pt x="8785" y="6217"/>
                      <a:pt x="8603" y="7625"/>
                    </a:cubicBezTo>
                    <a:cubicBezTo>
                      <a:pt x="8435" y="8927"/>
                      <a:pt x="8448" y="12064"/>
                      <a:pt x="8627" y="13517"/>
                    </a:cubicBezTo>
                    <a:cubicBezTo>
                      <a:pt x="8740" y="14431"/>
                      <a:pt x="8865" y="14819"/>
                      <a:pt x="9144" y="15229"/>
                    </a:cubicBezTo>
                    <a:cubicBezTo>
                      <a:pt x="9554" y="15831"/>
                      <a:pt x="10179" y="15939"/>
                      <a:pt x="10597" y="15468"/>
                    </a:cubicBezTo>
                    <a:lnTo>
                      <a:pt x="10880" y="15150"/>
                    </a:lnTo>
                    <a:lnTo>
                      <a:pt x="10880" y="12602"/>
                    </a:lnTo>
                    <a:lnTo>
                      <a:pt x="10880" y="10054"/>
                    </a:lnTo>
                    <a:lnTo>
                      <a:pt x="10350" y="10054"/>
                    </a:lnTo>
                    <a:cubicBezTo>
                      <a:pt x="9845" y="10054"/>
                      <a:pt x="9809" y="10067"/>
                      <a:pt x="9809" y="10730"/>
                    </a:cubicBezTo>
                    <a:cubicBezTo>
                      <a:pt x="9809" y="11280"/>
                      <a:pt x="9863" y="11455"/>
                      <a:pt x="10055" y="11527"/>
                    </a:cubicBezTo>
                    <a:cubicBezTo>
                      <a:pt x="10276" y="11609"/>
                      <a:pt x="10301" y="11721"/>
                      <a:pt x="10301" y="12761"/>
                    </a:cubicBezTo>
                    <a:cubicBezTo>
                      <a:pt x="10301" y="13886"/>
                      <a:pt x="10302" y="13907"/>
                      <a:pt x="9969" y="13995"/>
                    </a:cubicBezTo>
                    <a:cubicBezTo>
                      <a:pt x="9511" y="14117"/>
                      <a:pt x="9217" y="13465"/>
                      <a:pt x="9095" y="12004"/>
                    </a:cubicBezTo>
                    <a:cubicBezTo>
                      <a:pt x="8957" y="10342"/>
                      <a:pt x="9068" y="8668"/>
                      <a:pt x="9378" y="7665"/>
                    </a:cubicBezTo>
                    <a:cubicBezTo>
                      <a:pt x="9612" y="6909"/>
                      <a:pt x="9678" y="6819"/>
                      <a:pt x="10141" y="6908"/>
                    </a:cubicBezTo>
                    <a:cubicBezTo>
                      <a:pt x="10636" y="7004"/>
                      <a:pt x="10656" y="6980"/>
                      <a:pt x="10683" y="6232"/>
                    </a:cubicBezTo>
                    <a:cubicBezTo>
                      <a:pt x="10708" y="5521"/>
                      <a:pt x="10681" y="5454"/>
                      <a:pt x="10314" y="5276"/>
                    </a:cubicBezTo>
                    <a:cubicBezTo>
                      <a:pt x="10106" y="5175"/>
                      <a:pt x="9916" y="5182"/>
                      <a:pt x="9735" y="5236"/>
                    </a:cubicBezTo>
                    <a:close/>
                    <a:moveTo>
                      <a:pt x="14252" y="5714"/>
                    </a:moveTo>
                    <a:lnTo>
                      <a:pt x="14252" y="10611"/>
                    </a:lnTo>
                    <a:lnTo>
                      <a:pt x="14252" y="15508"/>
                    </a:lnTo>
                    <a:lnTo>
                      <a:pt x="14560" y="15508"/>
                    </a:lnTo>
                    <a:lnTo>
                      <a:pt x="14867" y="15508"/>
                    </a:lnTo>
                    <a:lnTo>
                      <a:pt x="14892" y="13398"/>
                    </a:lnTo>
                    <a:lnTo>
                      <a:pt x="14917" y="11328"/>
                    </a:lnTo>
                    <a:lnTo>
                      <a:pt x="15458" y="11328"/>
                    </a:lnTo>
                    <a:lnTo>
                      <a:pt x="15987" y="11328"/>
                    </a:lnTo>
                    <a:lnTo>
                      <a:pt x="16012" y="13398"/>
                    </a:lnTo>
                    <a:lnTo>
                      <a:pt x="16036" y="15508"/>
                    </a:lnTo>
                    <a:lnTo>
                      <a:pt x="16344" y="15508"/>
                    </a:lnTo>
                    <a:lnTo>
                      <a:pt x="16652" y="15508"/>
                    </a:lnTo>
                    <a:lnTo>
                      <a:pt x="16652" y="10611"/>
                    </a:lnTo>
                    <a:lnTo>
                      <a:pt x="16652" y="5714"/>
                    </a:lnTo>
                    <a:lnTo>
                      <a:pt x="16344" y="5714"/>
                    </a:lnTo>
                    <a:lnTo>
                      <a:pt x="16036" y="5714"/>
                    </a:lnTo>
                    <a:lnTo>
                      <a:pt x="16012" y="7545"/>
                    </a:lnTo>
                    <a:lnTo>
                      <a:pt x="15987" y="9337"/>
                    </a:lnTo>
                    <a:lnTo>
                      <a:pt x="15458" y="9337"/>
                    </a:lnTo>
                    <a:lnTo>
                      <a:pt x="14917" y="9337"/>
                    </a:lnTo>
                    <a:lnTo>
                      <a:pt x="14892" y="7545"/>
                    </a:lnTo>
                    <a:lnTo>
                      <a:pt x="14867" y="5714"/>
                    </a:lnTo>
                    <a:lnTo>
                      <a:pt x="14560" y="5714"/>
                    </a:lnTo>
                    <a:lnTo>
                      <a:pt x="14252" y="5714"/>
                    </a:lnTo>
                    <a:close/>
                    <a:moveTo>
                      <a:pt x="19581" y="5714"/>
                    </a:moveTo>
                    <a:lnTo>
                      <a:pt x="19581" y="10651"/>
                    </a:lnTo>
                    <a:lnTo>
                      <a:pt x="19581" y="15588"/>
                    </a:lnTo>
                    <a:lnTo>
                      <a:pt x="19876" y="15428"/>
                    </a:lnTo>
                    <a:cubicBezTo>
                      <a:pt x="20035" y="15349"/>
                      <a:pt x="20234" y="15381"/>
                      <a:pt x="20332" y="15508"/>
                    </a:cubicBezTo>
                    <a:cubicBezTo>
                      <a:pt x="20687" y="15971"/>
                      <a:pt x="21099" y="15814"/>
                      <a:pt x="21316" y="15110"/>
                    </a:cubicBezTo>
                    <a:cubicBezTo>
                      <a:pt x="21510" y="14483"/>
                      <a:pt x="21600" y="13243"/>
                      <a:pt x="21599" y="12044"/>
                    </a:cubicBezTo>
                    <a:cubicBezTo>
                      <a:pt x="21599" y="10846"/>
                      <a:pt x="21498" y="9699"/>
                      <a:pt x="21304" y="9178"/>
                    </a:cubicBezTo>
                    <a:cubicBezTo>
                      <a:pt x="21175" y="8833"/>
                      <a:pt x="20595" y="8694"/>
                      <a:pt x="20295" y="8939"/>
                    </a:cubicBezTo>
                    <a:cubicBezTo>
                      <a:pt x="20190" y="9024"/>
                      <a:pt x="20156" y="8685"/>
                      <a:pt x="20135" y="7386"/>
                    </a:cubicBezTo>
                    <a:cubicBezTo>
                      <a:pt x="20109" y="5768"/>
                      <a:pt x="20096" y="5714"/>
                      <a:pt x="19839" y="5714"/>
                    </a:cubicBezTo>
                    <a:lnTo>
                      <a:pt x="19581" y="5714"/>
                    </a:lnTo>
                    <a:close/>
                    <a:moveTo>
                      <a:pt x="11680" y="5833"/>
                    </a:moveTo>
                    <a:cubicBezTo>
                      <a:pt x="11514" y="5791"/>
                      <a:pt x="11409" y="6177"/>
                      <a:pt x="11409" y="6908"/>
                    </a:cubicBezTo>
                    <a:cubicBezTo>
                      <a:pt x="11409" y="7694"/>
                      <a:pt x="11437" y="7788"/>
                      <a:pt x="11704" y="7705"/>
                    </a:cubicBezTo>
                    <a:cubicBezTo>
                      <a:pt x="12054" y="7596"/>
                      <a:pt x="12153" y="6532"/>
                      <a:pt x="11864" y="6033"/>
                    </a:cubicBezTo>
                    <a:cubicBezTo>
                      <a:pt x="11798" y="5918"/>
                      <a:pt x="11735" y="5848"/>
                      <a:pt x="11680" y="5833"/>
                    </a:cubicBezTo>
                    <a:close/>
                    <a:moveTo>
                      <a:pt x="13009" y="6869"/>
                    </a:moveTo>
                    <a:cubicBezTo>
                      <a:pt x="12786" y="6869"/>
                      <a:pt x="12750" y="7008"/>
                      <a:pt x="12726" y="7824"/>
                    </a:cubicBezTo>
                    <a:cubicBezTo>
                      <a:pt x="12707" y="8465"/>
                      <a:pt x="12641" y="8824"/>
                      <a:pt x="12504" y="9018"/>
                    </a:cubicBezTo>
                    <a:cubicBezTo>
                      <a:pt x="12394" y="9174"/>
                      <a:pt x="12295" y="9547"/>
                      <a:pt x="12295" y="9815"/>
                    </a:cubicBezTo>
                    <a:cubicBezTo>
                      <a:pt x="12295" y="10101"/>
                      <a:pt x="12387" y="10318"/>
                      <a:pt x="12504" y="10372"/>
                    </a:cubicBezTo>
                    <a:cubicBezTo>
                      <a:pt x="12689" y="10457"/>
                      <a:pt x="12704" y="10653"/>
                      <a:pt x="12726" y="12641"/>
                    </a:cubicBezTo>
                    <a:cubicBezTo>
                      <a:pt x="12746" y="14439"/>
                      <a:pt x="12776" y="14878"/>
                      <a:pt x="12935" y="15309"/>
                    </a:cubicBezTo>
                    <a:cubicBezTo>
                      <a:pt x="13214" y="16065"/>
                      <a:pt x="13758" y="15858"/>
                      <a:pt x="13797" y="14990"/>
                    </a:cubicBezTo>
                    <a:cubicBezTo>
                      <a:pt x="13818" y="14510"/>
                      <a:pt x="13777" y="14353"/>
                      <a:pt x="13649" y="14353"/>
                    </a:cubicBezTo>
                    <a:cubicBezTo>
                      <a:pt x="13370" y="14353"/>
                      <a:pt x="13263" y="13657"/>
                      <a:pt x="13292" y="12004"/>
                    </a:cubicBezTo>
                    <a:cubicBezTo>
                      <a:pt x="13317" y="10573"/>
                      <a:pt x="13334" y="10457"/>
                      <a:pt x="13563" y="10372"/>
                    </a:cubicBezTo>
                    <a:cubicBezTo>
                      <a:pt x="13752" y="10302"/>
                      <a:pt x="13809" y="10144"/>
                      <a:pt x="13809" y="9616"/>
                    </a:cubicBezTo>
                    <a:cubicBezTo>
                      <a:pt x="13809" y="9087"/>
                      <a:pt x="13752" y="8890"/>
                      <a:pt x="13563" y="8819"/>
                    </a:cubicBezTo>
                    <a:cubicBezTo>
                      <a:pt x="13359" y="8744"/>
                      <a:pt x="13315" y="8602"/>
                      <a:pt x="13292" y="7824"/>
                    </a:cubicBezTo>
                    <a:cubicBezTo>
                      <a:pt x="13268" y="7008"/>
                      <a:pt x="13232" y="6869"/>
                      <a:pt x="13009" y="6869"/>
                    </a:cubicBezTo>
                    <a:close/>
                    <a:moveTo>
                      <a:pt x="11409" y="8899"/>
                    </a:moveTo>
                    <a:lnTo>
                      <a:pt x="11409" y="12204"/>
                    </a:lnTo>
                    <a:lnTo>
                      <a:pt x="11409" y="15508"/>
                    </a:lnTo>
                    <a:lnTo>
                      <a:pt x="11717" y="15508"/>
                    </a:lnTo>
                    <a:lnTo>
                      <a:pt x="12037" y="15508"/>
                    </a:lnTo>
                    <a:lnTo>
                      <a:pt x="12037" y="12204"/>
                    </a:lnTo>
                    <a:lnTo>
                      <a:pt x="12037" y="8899"/>
                    </a:lnTo>
                    <a:lnTo>
                      <a:pt x="11717" y="8899"/>
                    </a:lnTo>
                    <a:lnTo>
                      <a:pt x="11409" y="8899"/>
                    </a:lnTo>
                    <a:close/>
                    <a:moveTo>
                      <a:pt x="17095" y="8899"/>
                    </a:moveTo>
                    <a:lnTo>
                      <a:pt x="17095" y="11646"/>
                    </a:lnTo>
                    <a:cubicBezTo>
                      <a:pt x="17095" y="14209"/>
                      <a:pt x="17115" y="14419"/>
                      <a:pt x="17329" y="15110"/>
                    </a:cubicBezTo>
                    <a:cubicBezTo>
                      <a:pt x="17535" y="15778"/>
                      <a:pt x="17590" y="15837"/>
                      <a:pt x="18006" y="15667"/>
                    </a:cubicBezTo>
                    <a:cubicBezTo>
                      <a:pt x="18258" y="15564"/>
                      <a:pt x="18598" y="15498"/>
                      <a:pt x="18756" y="15508"/>
                    </a:cubicBezTo>
                    <a:lnTo>
                      <a:pt x="19052" y="15508"/>
                    </a:lnTo>
                    <a:lnTo>
                      <a:pt x="19052" y="12204"/>
                    </a:lnTo>
                    <a:lnTo>
                      <a:pt x="19052" y="8899"/>
                    </a:lnTo>
                    <a:lnTo>
                      <a:pt x="18781" y="8899"/>
                    </a:lnTo>
                    <a:lnTo>
                      <a:pt x="18523" y="8899"/>
                    </a:lnTo>
                    <a:lnTo>
                      <a:pt x="18523" y="11288"/>
                    </a:lnTo>
                    <a:cubicBezTo>
                      <a:pt x="18523" y="13801"/>
                      <a:pt x="18443" y="14353"/>
                      <a:pt x="18116" y="14353"/>
                    </a:cubicBezTo>
                    <a:cubicBezTo>
                      <a:pt x="17790" y="14353"/>
                      <a:pt x="17723" y="13801"/>
                      <a:pt x="17723" y="11288"/>
                    </a:cubicBezTo>
                    <a:lnTo>
                      <a:pt x="17723" y="8899"/>
                    </a:lnTo>
                    <a:lnTo>
                      <a:pt x="17403" y="8899"/>
                    </a:lnTo>
                    <a:lnTo>
                      <a:pt x="17095" y="8899"/>
                    </a:lnTo>
                    <a:close/>
                    <a:moveTo>
                      <a:pt x="20664" y="10253"/>
                    </a:moveTo>
                    <a:cubicBezTo>
                      <a:pt x="20867" y="10382"/>
                      <a:pt x="21009" y="11065"/>
                      <a:pt x="21009" y="12084"/>
                    </a:cubicBezTo>
                    <a:cubicBezTo>
                      <a:pt x="21009" y="12718"/>
                      <a:pt x="20961" y="13490"/>
                      <a:pt x="20910" y="13796"/>
                    </a:cubicBezTo>
                    <a:cubicBezTo>
                      <a:pt x="20814" y="14379"/>
                      <a:pt x="20524" y="14509"/>
                      <a:pt x="20295" y="14075"/>
                    </a:cubicBezTo>
                    <a:cubicBezTo>
                      <a:pt x="20190" y="13876"/>
                      <a:pt x="20161" y="13443"/>
                      <a:pt x="20196" y="12164"/>
                    </a:cubicBezTo>
                    <a:cubicBezTo>
                      <a:pt x="20234" y="10823"/>
                      <a:pt x="20288" y="10476"/>
                      <a:pt x="20443" y="10293"/>
                    </a:cubicBezTo>
                    <a:cubicBezTo>
                      <a:pt x="20521" y="10199"/>
                      <a:pt x="20596" y="10210"/>
                      <a:pt x="20664" y="10253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490" name="Gruppo"/>
            <p:cNvGrpSpPr/>
            <p:nvPr/>
          </p:nvGrpSpPr>
          <p:grpSpPr>
            <a:xfrm>
              <a:off x="1169951" y="1437117"/>
              <a:ext cx="597643" cy="555445"/>
              <a:chOff x="0" y="0"/>
              <a:chExt cx="597642" cy="555443"/>
            </a:xfrm>
          </p:grpSpPr>
          <p:grpSp>
            <p:nvGrpSpPr>
              <p:cNvPr id="2484" name="Gruppo"/>
              <p:cNvGrpSpPr/>
              <p:nvPr/>
            </p:nvGrpSpPr>
            <p:grpSpPr>
              <a:xfrm>
                <a:off x="0" y="343501"/>
                <a:ext cx="597643" cy="211943"/>
                <a:chOff x="0" y="0"/>
                <a:chExt cx="597642" cy="211942"/>
              </a:xfrm>
            </p:grpSpPr>
            <p:sp>
              <p:nvSpPr>
                <p:cNvPr id="2482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483" name="e986c9a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e986c9a</a:t>
                  </a:r>
                </a:p>
              </p:txBody>
            </p:sp>
          </p:grpSp>
          <p:grpSp>
            <p:nvGrpSpPr>
              <p:cNvPr id="2489" name="Gruppo"/>
              <p:cNvGrpSpPr/>
              <p:nvPr/>
            </p:nvGrpSpPr>
            <p:grpSpPr>
              <a:xfrm>
                <a:off x="0" y="0"/>
                <a:ext cx="597643" cy="353061"/>
                <a:chOff x="0" y="0"/>
                <a:chExt cx="597642" cy="353060"/>
              </a:xfrm>
            </p:grpSpPr>
            <p:grpSp>
              <p:nvGrpSpPr>
                <p:cNvPr id="2487" name="Gruppo"/>
                <p:cNvGrpSpPr/>
                <p:nvPr/>
              </p:nvGrpSpPr>
              <p:grpSpPr>
                <a:xfrm>
                  <a:off x="0" y="0"/>
                  <a:ext cx="597643" cy="211943"/>
                  <a:chOff x="0" y="0"/>
                  <a:chExt cx="597642" cy="211942"/>
                </a:xfrm>
              </p:grpSpPr>
              <p:sp>
                <p:nvSpPr>
                  <p:cNvPr id="2485" name="Rettangolo arrotondato"/>
                  <p:cNvSpPr/>
                  <p:nvPr/>
                </p:nvSpPr>
                <p:spPr>
                  <a:xfrm>
                    <a:off x="0" y="20038"/>
                    <a:ext cx="597643" cy="17186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E2AB"/>
                  </a:solidFill>
                  <a:ln w="12700" cap="flat">
                    <a:solidFill>
                      <a:srgbClr val="B28331"/>
                    </a:solidFill>
                    <a:prstDash val="solid"/>
                    <a:round/>
                  </a:ln>
                  <a:effectLst>
                    <a:outerShdw sx="100000" sy="100000" kx="0" ky="0" algn="b" rotWithShape="0" blurRad="38100" dist="23000" dir="5400000">
                      <a:srgbClr val="000000">
                        <a:alpha val="35000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486" name="e0e5ae3"/>
                  <p:cNvSpPr txBox="1"/>
                  <p:nvPr/>
                </p:nvSpPr>
                <p:spPr>
                  <a:xfrm>
                    <a:off x="21946" y="0"/>
                    <a:ext cx="553750" cy="21194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t">
                    <a:noAutofit/>
                  </a:bodyPr>
                  <a:lstStyle>
                    <a:lvl1pPr algn="ctr">
                      <a:defRPr sz="800"/>
                    </a:lvl1pPr>
                  </a:lstStyle>
                  <a:p>
                    <a:pPr/>
                    <a:r>
                      <a:t>e0e5ae3</a:t>
                    </a:r>
                  </a:p>
                </p:txBody>
              </p:sp>
            </p:grpSp>
            <p:sp>
              <p:nvSpPr>
                <p:cNvPr id="2488" name="Linea"/>
                <p:cNvSpPr/>
                <p:nvPr/>
              </p:nvSpPr>
              <p:spPr>
                <a:xfrm flipH="1">
                  <a:off x="298821" y="187387"/>
                  <a:ext cx="1" cy="165674"/>
                </a:xfrm>
                <a:prstGeom prst="line">
                  <a:avLst/>
                </a:prstGeom>
                <a:noFill/>
                <a:ln w="9525" cap="flat">
                  <a:solidFill>
                    <a:srgbClr val="8F6A29"/>
                  </a:solidFill>
                  <a:prstDash val="solid"/>
                  <a:round/>
                  <a:tailEnd type="triangle" w="med" len="med"/>
                </a:ln>
                <a:effectLst>
                  <a:outerShdw sx="100000" sy="100000" kx="0" ky="0" algn="b" rotWithShape="0" blurRad="38100" dist="20000" dir="540000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2493" name="Gruppo"/>
            <p:cNvGrpSpPr/>
            <p:nvPr/>
          </p:nvGrpSpPr>
          <p:grpSpPr>
            <a:xfrm>
              <a:off x="826556" y="1424845"/>
              <a:ext cx="325100" cy="193864"/>
              <a:chOff x="0" y="0"/>
              <a:chExt cx="325098" cy="193862"/>
            </a:xfrm>
          </p:grpSpPr>
          <p:sp>
            <p:nvSpPr>
              <p:cNvPr id="2491" name="Didascalia"/>
              <p:cNvSpPr/>
              <p:nvPr/>
            </p:nvSpPr>
            <p:spPr>
              <a:xfrm flipH="1">
                <a:off x="32205" y="45790"/>
                <a:ext cx="292894" cy="135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156" y="0"/>
                    </a:moveTo>
                    <a:lnTo>
                      <a:pt x="4156" y="7453"/>
                    </a:lnTo>
                    <a:lnTo>
                      <a:pt x="0" y="11053"/>
                    </a:lnTo>
                    <a:lnTo>
                      <a:pt x="4156" y="14589"/>
                    </a:lnTo>
                    <a:lnTo>
                      <a:pt x="41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4156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92" name="o/m"/>
              <p:cNvSpPr txBox="1"/>
              <p:nvPr/>
            </p:nvSpPr>
            <p:spPr>
              <a:xfrm>
                <a:off x="0" y="0"/>
                <a:ext cx="302534" cy="1938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b="1" sz="9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o/m</a:t>
                </a:r>
              </a:p>
            </p:txBody>
          </p:sp>
        </p:grpSp>
      </p:grpSp>
      <p:sp>
        <p:nvSpPr>
          <p:cNvPr id="2495" name="Rettangolo"/>
          <p:cNvSpPr/>
          <p:nvPr/>
        </p:nvSpPr>
        <p:spPr>
          <a:xfrm>
            <a:off x="6021496" y="2988886"/>
            <a:ext cx="2868137" cy="2035977"/>
          </a:xfrm>
          <a:prstGeom prst="rect">
            <a:avLst/>
          </a:prstGeom>
          <a:solidFill>
            <a:srgbClr val="9F9F9F"/>
          </a:solidFill>
          <a:ln w="25400">
            <a:solidFill>
              <a:srgbClr val="9F9F9F"/>
            </a:solidFill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96" name="Origin/Fork"/>
          <p:cNvSpPr txBox="1"/>
          <p:nvPr/>
        </p:nvSpPr>
        <p:spPr>
          <a:xfrm>
            <a:off x="8172935" y="2984500"/>
            <a:ext cx="732195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Origin/Fork</a:t>
            </a:r>
          </a:p>
        </p:txBody>
      </p:sp>
      <p:grpSp>
        <p:nvGrpSpPr>
          <p:cNvPr id="2505" name="Gruppo"/>
          <p:cNvGrpSpPr/>
          <p:nvPr/>
        </p:nvGrpSpPr>
        <p:grpSpPr>
          <a:xfrm>
            <a:off x="7191447" y="4421616"/>
            <a:ext cx="597644" cy="555445"/>
            <a:chOff x="0" y="0"/>
            <a:chExt cx="597642" cy="555443"/>
          </a:xfrm>
        </p:grpSpPr>
        <p:grpSp>
          <p:nvGrpSpPr>
            <p:cNvPr id="2499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49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498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504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502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500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01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503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508" name="Gruppo"/>
          <p:cNvGrpSpPr/>
          <p:nvPr/>
        </p:nvGrpSpPr>
        <p:grpSpPr>
          <a:xfrm>
            <a:off x="6848053" y="4409345"/>
            <a:ext cx="325100" cy="193863"/>
            <a:chOff x="0" y="0"/>
            <a:chExt cx="325098" cy="193862"/>
          </a:xfrm>
        </p:grpSpPr>
        <p:sp>
          <p:nvSpPr>
            <p:cNvPr id="2506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07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pic>
        <p:nvPicPr>
          <p:cNvPr id="2509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29696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2510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rcRect l="9500" t="26817" r="9428" b="29149"/>
          <a:stretch>
            <a:fillRect/>
          </a:stretch>
        </p:blipFill>
        <p:spPr>
          <a:xfrm>
            <a:off x="6032858" y="3000209"/>
            <a:ext cx="696516" cy="211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252" fill="norm" stroke="1" extrusionOk="0">
                <a:moveTo>
                  <a:pt x="3163" y="21"/>
                </a:moveTo>
                <a:cubicBezTo>
                  <a:pt x="2699" y="101"/>
                  <a:pt x="2243" y="401"/>
                  <a:pt x="1871" y="976"/>
                </a:cubicBezTo>
                <a:cubicBezTo>
                  <a:pt x="1198" y="2017"/>
                  <a:pt x="592" y="3951"/>
                  <a:pt x="258" y="6152"/>
                </a:cubicBezTo>
                <a:cubicBezTo>
                  <a:pt x="23" y="7703"/>
                  <a:pt x="0" y="8176"/>
                  <a:pt x="0" y="10770"/>
                </a:cubicBezTo>
                <a:cubicBezTo>
                  <a:pt x="0" y="13393"/>
                  <a:pt x="19" y="13803"/>
                  <a:pt x="271" y="15508"/>
                </a:cubicBezTo>
                <a:cubicBezTo>
                  <a:pt x="593" y="17691"/>
                  <a:pt x="1150" y="19522"/>
                  <a:pt x="1772" y="20525"/>
                </a:cubicBezTo>
                <a:cubicBezTo>
                  <a:pt x="2365" y="21480"/>
                  <a:pt x="2437" y="21459"/>
                  <a:pt x="2437" y="20246"/>
                </a:cubicBezTo>
                <a:cubicBezTo>
                  <a:pt x="2437" y="19316"/>
                  <a:pt x="2416" y="19250"/>
                  <a:pt x="2166" y="19250"/>
                </a:cubicBezTo>
                <a:cubicBezTo>
                  <a:pt x="1776" y="19250"/>
                  <a:pt x="1397" y="18489"/>
                  <a:pt x="1231" y="17419"/>
                </a:cubicBezTo>
                <a:cubicBezTo>
                  <a:pt x="1151" y="16908"/>
                  <a:pt x="1003" y="16294"/>
                  <a:pt x="898" y="16026"/>
                </a:cubicBezTo>
                <a:cubicBezTo>
                  <a:pt x="745" y="15632"/>
                  <a:pt x="733" y="15446"/>
                  <a:pt x="825" y="15150"/>
                </a:cubicBezTo>
                <a:cubicBezTo>
                  <a:pt x="916" y="14853"/>
                  <a:pt x="985" y="14875"/>
                  <a:pt x="1182" y="15269"/>
                </a:cubicBezTo>
                <a:cubicBezTo>
                  <a:pt x="1315" y="15537"/>
                  <a:pt x="1416" y="15897"/>
                  <a:pt x="1403" y="16065"/>
                </a:cubicBezTo>
                <a:cubicBezTo>
                  <a:pt x="1371" y="16481"/>
                  <a:pt x="2075" y="17510"/>
                  <a:pt x="2252" y="17300"/>
                </a:cubicBezTo>
                <a:cubicBezTo>
                  <a:pt x="2613" y="16871"/>
                  <a:pt x="2616" y="15902"/>
                  <a:pt x="2252" y="15667"/>
                </a:cubicBezTo>
                <a:cubicBezTo>
                  <a:pt x="1857" y="15412"/>
                  <a:pt x="1386" y="14158"/>
                  <a:pt x="1231" y="12960"/>
                </a:cubicBezTo>
                <a:cubicBezTo>
                  <a:pt x="1054" y="11593"/>
                  <a:pt x="1054" y="9095"/>
                  <a:pt x="1231" y="8222"/>
                </a:cubicBezTo>
                <a:cubicBezTo>
                  <a:pt x="1308" y="7842"/>
                  <a:pt x="1376" y="6825"/>
                  <a:pt x="1391" y="5993"/>
                </a:cubicBezTo>
                <a:cubicBezTo>
                  <a:pt x="1426" y="4015"/>
                  <a:pt x="1568" y="3721"/>
                  <a:pt x="2092" y="4480"/>
                </a:cubicBezTo>
                <a:cubicBezTo>
                  <a:pt x="2624" y="5248"/>
                  <a:pt x="4069" y="5227"/>
                  <a:pt x="4701" y="4440"/>
                </a:cubicBezTo>
                <a:cubicBezTo>
                  <a:pt x="5125" y="3913"/>
                  <a:pt x="5136" y="3913"/>
                  <a:pt x="5255" y="4440"/>
                </a:cubicBezTo>
                <a:cubicBezTo>
                  <a:pt x="5322" y="4736"/>
                  <a:pt x="5377" y="5551"/>
                  <a:pt x="5378" y="6271"/>
                </a:cubicBezTo>
                <a:cubicBezTo>
                  <a:pt x="5380" y="6992"/>
                  <a:pt x="5442" y="7836"/>
                  <a:pt x="5514" y="8143"/>
                </a:cubicBezTo>
                <a:cubicBezTo>
                  <a:pt x="5692" y="8907"/>
                  <a:pt x="5674" y="11858"/>
                  <a:pt x="5489" y="13119"/>
                </a:cubicBezTo>
                <a:cubicBezTo>
                  <a:pt x="5316" y="14299"/>
                  <a:pt x="4884" y="15430"/>
                  <a:pt x="4517" y="15667"/>
                </a:cubicBezTo>
                <a:lnTo>
                  <a:pt x="4258" y="15827"/>
                </a:lnTo>
                <a:lnTo>
                  <a:pt x="4295" y="18454"/>
                </a:lnTo>
                <a:cubicBezTo>
                  <a:pt x="4316" y="19902"/>
                  <a:pt x="4339" y="21139"/>
                  <a:pt x="4357" y="21201"/>
                </a:cubicBezTo>
                <a:cubicBezTo>
                  <a:pt x="4452" y="21540"/>
                  <a:pt x="5266" y="20133"/>
                  <a:pt x="5686" y="18892"/>
                </a:cubicBezTo>
                <a:cubicBezTo>
                  <a:pt x="6932" y="15208"/>
                  <a:pt x="7154" y="9269"/>
                  <a:pt x="6215" y="4639"/>
                </a:cubicBezTo>
                <a:cubicBezTo>
                  <a:pt x="5834" y="2757"/>
                  <a:pt x="5236" y="1336"/>
                  <a:pt x="4505" y="538"/>
                </a:cubicBezTo>
                <a:cubicBezTo>
                  <a:pt x="4101" y="98"/>
                  <a:pt x="3627" y="-60"/>
                  <a:pt x="3163" y="21"/>
                </a:cubicBezTo>
                <a:close/>
                <a:moveTo>
                  <a:pt x="9735" y="5236"/>
                </a:moveTo>
                <a:cubicBezTo>
                  <a:pt x="9194" y="5399"/>
                  <a:pt x="8785" y="6217"/>
                  <a:pt x="8603" y="7625"/>
                </a:cubicBezTo>
                <a:cubicBezTo>
                  <a:pt x="8435" y="8927"/>
                  <a:pt x="8448" y="12064"/>
                  <a:pt x="8627" y="13517"/>
                </a:cubicBezTo>
                <a:cubicBezTo>
                  <a:pt x="8740" y="14431"/>
                  <a:pt x="8865" y="14819"/>
                  <a:pt x="9144" y="15229"/>
                </a:cubicBezTo>
                <a:cubicBezTo>
                  <a:pt x="9554" y="15831"/>
                  <a:pt x="10179" y="15939"/>
                  <a:pt x="10597" y="15468"/>
                </a:cubicBezTo>
                <a:lnTo>
                  <a:pt x="10880" y="15150"/>
                </a:lnTo>
                <a:lnTo>
                  <a:pt x="10880" y="12602"/>
                </a:lnTo>
                <a:lnTo>
                  <a:pt x="10880" y="10054"/>
                </a:lnTo>
                <a:lnTo>
                  <a:pt x="10350" y="10054"/>
                </a:lnTo>
                <a:cubicBezTo>
                  <a:pt x="9845" y="10054"/>
                  <a:pt x="9809" y="10067"/>
                  <a:pt x="9809" y="10730"/>
                </a:cubicBezTo>
                <a:cubicBezTo>
                  <a:pt x="9809" y="11280"/>
                  <a:pt x="9863" y="11455"/>
                  <a:pt x="10055" y="11527"/>
                </a:cubicBezTo>
                <a:cubicBezTo>
                  <a:pt x="10276" y="11609"/>
                  <a:pt x="10301" y="11721"/>
                  <a:pt x="10301" y="12761"/>
                </a:cubicBezTo>
                <a:cubicBezTo>
                  <a:pt x="10301" y="13886"/>
                  <a:pt x="10302" y="13907"/>
                  <a:pt x="9969" y="13995"/>
                </a:cubicBezTo>
                <a:cubicBezTo>
                  <a:pt x="9511" y="14117"/>
                  <a:pt x="9217" y="13465"/>
                  <a:pt x="9095" y="12004"/>
                </a:cubicBezTo>
                <a:cubicBezTo>
                  <a:pt x="8957" y="10342"/>
                  <a:pt x="9068" y="8668"/>
                  <a:pt x="9378" y="7665"/>
                </a:cubicBezTo>
                <a:cubicBezTo>
                  <a:pt x="9612" y="6909"/>
                  <a:pt x="9678" y="6819"/>
                  <a:pt x="10141" y="6908"/>
                </a:cubicBezTo>
                <a:cubicBezTo>
                  <a:pt x="10636" y="7004"/>
                  <a:pt x="10656" y="6980"/>
                  <a:pt x="10683" y="6232"/>
                </a:cubicBezTo>
                <a:cubicBezTo>
                  <a:pt x="10708" y="5521"/>
                  <a:pt x="10681" y="5454"/>
                  <a:pt x="10314" y="5276"/>
                </a:cubicBezTo>
                <a:cubicBezTo>
                  <a:pt x="10106" y="5175"/>
                  <a:pt x="9916" y="5182"/>
                  <a:pt x="9735" y="5236"/>
                </a:cubicBezTo>
                <a:close/>
                <a:moveTo>
                  <a:pt x="14252" y="5714"/>
                </a:moveTo>
                <a:lnTo>
                  <a:pt x="14252" y="10611"/>
                </a:lnTo>
                <a:lnTo>
                  <a:pt x="14252" y="15508"/>
                </a:lnTo>
                <a:lnTo>
                  <a:pt x="14560" y="15508"/>
                </a:lnTo>
                <a:lnTo>
                  <a:pt x="14867" y="15508"/>
                </a:lnTo>
                <a:lnTo>
                  <a:pt x="14892" y="13398"/>
                </a:lnTo>
                <a:lnTo>
                  <a:pt x="14917" y="11328"/>
                </a:lnTo>
                <a:lnTo>
                  <a:pt x="15458" y="11328"/>
                </a:lnTo>
                <a:lnTo>
                  <a:pt x="15987" y="11328"/>
                </a:lnTo>
                <a:lnTo>
                  <a:pt x="16012" y="13398"/>
                </a:lnTo>
                <a:lnTo>
                  <a:pt x="16036" y="15508"/>
                </a:lnTo>
                <a:lnTo>
                  <a:pt x="16344" y="15508"/>
                </a:lnTo>
                <a:lnTo>
                  <a:pt x="16652" y="15508"/>
                </a:lnTo>
                <a:lnTo>
                  <a:pt x="16652" y="10611"/>
                </a:lnTo>
                <a:lnTo>
                  <a:pt x="16652" y="5714"/>
                </a:lnTo>
                <a:lnTo>
                  <a:pt x="16344" y="5714"/>
                </a:lnTo>
                <a:lnTo>
                  <a:pt x="16036" y="5714"/>
                </a:lnTo>
                <a:lnTo>
                  <a:pt x="16012" y="7545"/>
                </a:lnTo>
                <a:lnTo>
                  <a:pt x="15987" y="9337"/>
                </a:lnTo>
                <a:lnTo>
                  <a:pt x="15458" y="9337"/>
                </a:lnTo>
                <a:lnTo>
                  <a:pt x="14917" y="9337"/>
                </a:lnTo>
                <a:lnTo>
                  <a:pt x="14892" y="7545"/>
                </a:lnTo>
                <a:lnTo>
                  <a:pt x="14867" y="5714"/>
                </a:lnTo>
                <a:lnTo>
                  <a:pt x="14560" y="5714"/>
                </a:lnTo>
                <a:lnTo>
                  <a:pt x="14252" y="5714"/>
                </a:lnTo>
                <a:close/>
                <a:moveTo>
                  <a:pt x="19581" y="5714"/>
                </a:moveTo>
                <a:lnTo>
                  <a:pt x="19581" y="10651"/>
                </a:lnTo>
                <a:lnTo>
                  <a:pt x="19581" y="15588"/>
                </a:lnTo>
                <a:lnTo>
                  <a:pt x="19876" y="15428"/>
                </a:lnTo>
                <a:cubicBezTo>
                  <a:pt x="20035" y="15349"/>
                  <a:pt x="20234" y="15381"/>
                  <a:pt x="20332" y="15508"/>
                </a:cubicBezTo>
                <a:cubicBezTo>
                  <a:pt x="20687" y="15971"/>
                  <a:pt x="21099" y="15814"/>
                  <a:pt x="21316" y="15110"/>
                </a:cubicBezTo>
                <a:cubicBezTo>
                  <a:pt x="21510" y="14483"/>
                  <a:pt x="21600" y="13243"/>
                  <a:pt x="21599" y="12044"/>
                </a:cubicBezTo>
                <a:cubicBezTo>
                  <a:pt x="21599" y="10846"/>
                  <a:pt x="21498" y="9699"/>
                  <a:pt x="21304" y="9178"/>
                </a:cubicBezTo>
                <a:cubicBezTo>
                  <a:pt x="21175" y="8833"/>
                  <a:pt x="20595" y="8694"/>
                  <a:pt x="20295" y="8939"/>
                </a:cubicBezTo>
                <a:cubicBezTo>
                  <a:pt x="20190" y="9024"/>
                  <a:pt x="20156" y="8685"/>
                  <a:pt x="20135" y="7386"/>
                </a:cubicBezTo>
                <a:cubicBezTo>
                  <a:pt x="20109" y="5768"/>
                  <a:pt x="20096" y="5714"/>
                  <a:pt x="19839" y="5714"/>
                </a:cubicBezTo>
                <a:lnTo>
                  <a:pt x="19581" y="5714"/>
                </a:lnTo>
                <a:close/>
                <a:moveTo>
                  <a:pt x="11680" y="5833"/>
                </a:moveTo>
                <a:cubicBezTo>
                  <a:pt x="11514" y="5791"/>
                  <a:pt x="11409" y="6177"/>
                  <a:pt x="11409" y="6908"/>
                </a:cubicBezTo>
                <a:cubicBezTo>
                  <a:pt x="11409" y="7694"/>
                  <a:pt x="11437" y="7788"/>
                  <a:pt x="11704" y="7705"/>
                </a:cubicBezTo>
                <a:cubicBezTo>
                  <a:pt x="12054" y="7596"/>
                  <a:pt x="12153" y="6532"/>
                  <a:pt x="11864" y="6033"/>
                </a:cubicBezTo>
                <a:cubicBezTo>
                  <a:pt x="11798" y="5918"/>
                  <a:pt x="11735" y="5848"/>
                  <a:pt x="11680" y="5833"/>
                </a:cubicBezTo>
                <a:close/>
                <a:moveTo>
                  <a:pt x="13009" y="6869"/>
                </a:moveTo>
                <a:cubicBezTo>
                  <a:pt x="12786" y="6869"/>
                  <a:pt x="12750" y="7008"/>
                  <a:pt x="12726" y="7824"/>
                </a:cubicBezTo>
                <a:cubicBezTo>
                  <a:pt x="12707" y="8465"/>
                  <a:pt x="12641" y="8824"/>
                  <a:pt x="12504" y="9018"/>
                </a:cubicBezTo>
                <a:cubicBezTo>
                  <a:pt x="12394" y="9174"/>
                  <a:pt x="12295" y="9547"/>
                  <a:pt x="12295" y="9815"/>
                </a:cubicBezTo>
                <a:cubicBezTo>
                  <a:pt x="12295" y="10101"/>
                  <a:pt x="12387" y="10318"/>
                  <a:pt x="12504" y="10372"/>
                </a:cubicBezTo>
                <a:cubicBezTo>
                  <a:pt x="12689" y="10457"/>
                  <a:pt x="12704" y="10653"/>
                  <a:pt x="12726" y="12641"/>
                </a:cubicBezTo>
                <a:cubicBezTo>
                  <a:pt x="12746" y="14439"/>
                  <a:pt x="12776" y="14878"/>
                  <a:pt x="12935" y="15309"/>
                </a:cubicBezTo>
                <a:cubicBezTo>
                  <a:pt x="13214" y="16065"/>
                  <a:pt x="13758" y="15858"/>
                  <a:pt x="13797" y="14990"/>
                </a:cubicBezTo>
                <a:cubicBezTo>
                  <a:pt x="13818" y="14510"/>
                  <a:pt x="13777" y="14353"/>
                  <a:pt x="13649" y="14353"/>
                </a:cubicBezTo>
                <a:cubicBezTo>
                  <a:pt x="13370" y="14353"/>
                  <a:pt x="13263" y="13657"/>
                  <a:pt x="13292" y="12004"/>
                </a:cubicBezTo>
                <a:cubicBezTo>
                  <a:pt x="13317" y="10573"/>
                  <a:pt x="13334" y="10457"/>
                  <a:pt x="13563" y="10372"/>
                </a:cubicBezTo>
                <a:cubicBezTo>
                  <a:pt x="13752" y="10302"/>
                  <a:pt x="13809" y="10144"/>
                  <a:pt x="13809" y="9616"/>
                </a:cubicBezTo>
                <a:cubicBezTo>
                  <a:pt x="13809" y="9087"/>
                  <a:pt x="13752" y="8890"/>
                  <a:pt x="13563" y="8819"/>
                </a:cubicBezTo>
                <a:cubicBezTo>
                  <a:pt x="13359" y="8744"/>
                  <a:pt x="13315" y="8602"/>
                  <a:pt x="13292" y="7824"/>
                </a:cubicBezTo>
                <a:cubicBezTo>
                  <a:pt x="13268" y="7008"/>
                  <a:pt x="13232" y="6869"/>
                  <a:pt x="13009" y="6869"/>
                </a:cubicBezTo>
                <a:close/>
                <a:moveTo>
                  <a:pt x="11409" y="8899"/>
                </a:moveTo>
                <a:lnTo>
                  <a:pt x="11409" y="12204"/>
                </a:lnTo>
                <a:lnTo>
                  <a:pt x="11409" y="15508"/>
                </a:lnTo>
                <a:lnTo>
                  <a:pt x="11717" y="15508"/>
                </a:lnTo>
                <a:lnTo>
                  <a:pt x="12037" y="15508"/>
                </a:lnTo>
                <a:lnTo>
                  <a:pt x="12037" y="12204"/>
                </a:lnTo>
                <a:lnTo>
                  <a:pt x="12037" y="8899"/>
                </a:lnTo>
                <a:lnTo>
                  <a:pt x="11717" y="8899"/>
                </a:lnTo>
                <a:lnTo>
                  <a:pt x="11409" y="8899"/>
                </a:lnTo>
                <a:close/>
                <a:moveTo>
                  <a:pt x="17095" y="8899"/>
                </a:moveTo>
                <a:lnTo>
                  <a:pt x="17095" y="11646"/>
                </a:lnTo>
                <a:cubicBezTo>
                  <a:pt x="17095" y="14209"/>
                  <a:pt x="17115" y="14419"/>
                  <a:pt x="17329" y="15110"/>
                </a:cubicBezTo>
                <a:cubicBezTo>
                  <a:pt x="17535" y="15778"/>
                  <a:pt x="17590" y="15837"/>
                  <a:pt x="18006" y="15667"/>
                </a:cubicBezTo>
                <a:cubicBezTo>
                  <a:pt x="18258" y="15564"/>
                  <a:pt x="18598" y="15498"/>
                  <a:pt x="18756" y="15508"/>
                </a:cubicBezTo>
                <a:lnTo>
                  <a:pt x="19052" y="15508"/>
                </a:lnTo>
                <a:lnTo>
                  <a:pt x="19052" y="12204"/>
                </a:lnTo>
                <a:lnTo>
                  <a:pt x="19052" y="8899"/>
                </a:lnTo>
                <a:lnTo>
                  <a:pt x="18781" y="8899"/>
                </a:lnTo>
                <a:lnTo>
                  <a:pt x="18523" y="8899"/>
                </a:lnTo>
                <a:lnTo>
                  <a:pt x="18523" y="11288"/>
                </a:lnTo>
                <a:cubicBezTo>
                  <a:pt x="18523" y="13801"/>
                  <a:pt x="18443" y="14353"/>
                  <a:pt x="18116" y="14353"/>
                </a:cubicBezTo>
                <a:cubicBezTo>
                  <a:pt x="17790" y="14353"/>
                  <a:pt x="17723" y="13801"/>
                  <a:pt x="17723" y="11288"/>
                </a:cubicBezTo>
                <a:lnTo>
                  <a:pt x="17723" y="8899"/>
                </a:lnTo>
                <a:lnTo>
                  <a:pt x="17403" y="8899"/>
                </a:lnTo>
                <a:lnTo>
                  <a:pt x="17095" y="8899"/>
                </a:lnTo>
                <a:close/>
                <a:moveTo>
                  <a:pt x="20664" y="10253"/>
                </a:moveTo>
                <a:cubicBezTo>
                  <a:pt x="20867" y="10382"/>
                  <a:pt x="21009" y="11065"/>
                  <a:pt x="21009" y="12084"/>
                </a:cubicBezTo>
                <a:cubicBezTo>
                  <a:pt x="21009" y="12718"/>
                  <a:pt x="20961" y="13490"/>
                  <a:pt x="20910" y="13796"/>
                </a:cubicBezTo>
                <a:cubicBezTo>
                  <a:pt x="20814" y="14379"/>
                  <a:pt x="20524" y="14509"/>
                  <a:pt x="20295" y="14075"/>
                </a:cubicBezTo>
                <a:cubicBezTo>
                  <a:pt x="20190" y="13876"/>
                  <a:pt x="20161" y="13443"/>
                  <a:pt x="20196" y="12164"/>
                </a:cubicBezTo>
                <a:cubicBezTo>
                  <a:pt x="20234" y="10823"/>
                  <a:pt x="20288" y="10476"/>
                  <a:pt x="20443" y="10293"/>
                </a:cubicBezTo>
                <a:cubicBezTo>
                  <a:pt x="20521" y="10199"/>
                  <a:pt x="20596" y="10210"/>
                  <a:pt x="20664" y="1025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511" name="git clone https://rinobosco70:BoscoRino70!!@github.com/rinobosco70/delphiedintorni.git"/>
          <p:cNvSpPr txBox="1"/>
          <p:nvPr/>
        </p:nvSpPr>
        <p:spPr>
          <a:xfrm>
            <a:off x="279747" y="2783911"/>
            <a:ext cx="4692128" cy="41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clone https://rinobosco70:BoscoRino70!!@github.com/rinobosco70/delphiedintorni.git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</a:p>
        </p:txBody>
      </p:sp>
      <p:grpSp>
        <p:nvGrpSpPr>
          <p:cNvPr id="2520" name="Gruppo"/>
          <p:cNvGrpSpPr/>
          <p:nvPr/>
        </p:nvGrpSpPr>
        <p:grpSpPr>
          <a:xfrm>
            <a:off x="7191964" y="4417598"/>
            <a:ext cx="597643" cy="555445"/>
            <a:chOff x="0" y="0"/>
            <a:chExt cx="597642" cy="555443"/>
          </a:xfrm>
        </p:grpSpPr>
        <p:grpSp>
          <p:nvGrpSpPr>
            <p:cNvPr id="2514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51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CE7C80">
                  <a:alpha val="50000"/>
                </a:srgbClr>
              </a:solidFill>
              <a:ln w="12700" cap="flat">
                <a:solidFill>
                  <a:srgbClr val="B28331"/>
                </a:solidFill>
                <a:custDash>
                  <a:ds d="200000" sp="200000"/>
                </a:custDash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13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>
                    <a:solidFill>
                      <a:srgbClr val="90575A"/>
                    </a:solidFill>
                  </a:defRPr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519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517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515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E7C80">
                    <a:alpha val="50000"/>
                  </a:srgbClr>
                </a:solidFill>
                <a:ln w="12700" cap="flat">
                  <a:solidFill>
                    <a:srgbClr val="B28331"/>
                  </a:solidFill>
                  <a:custDash>
                    <a:ds d="200000" sp="200000"/>
                  </a:custDash>
                  <a:miter lim="400000"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16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>
                      <a:solidFill>
                        <a:srgbClr val="90575A"/>
                      </a:solidFill>
                    </a:defRPr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518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529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523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52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22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528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526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524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25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527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532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530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531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535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2533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4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538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2536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37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539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sp>
        <p:nvSpPr>
          <p:cNvPr id="2543" name="Linea di collegamento"/>
          <p:cNvSpPr/>
          <p:nvPr/>
        </p:nvSpPr>
        <p:spPr>
          <a:xfrm>
            <a:off x="5312342" y="4066654"/>
            <a:ext cx="1176631" cy="8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63500">
            <a:solidFill>
              <a:srgbClr val="FF002D"/>
            </a:solidFill>
            <a:headEnd type="oval"/>
            <a:tailEnd type="oval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544" name="Linea di collegamento"/>
          <p:cNvSpPr/>
          <p:nvPr/>
        </p:nvSpPr>
        <p:spPr>
          <a:xfrm>
            <a:off x="4099954" y="3510931"/>
            <a:ext cx="2862236" cy="9407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2" fill="norm" stroke="1" extrusionOk="0">
                <a:moveTo>
                  <a:pt x="0" y="16202"/>
                </a:moveTo>
                <a:cubicBezTo>
                  <a:pt x="10713" y="-5155"/>
                  <a:pt x="17913" y="-5398"/>
                  <a:pt x="21600" y="15472"/>
                </a:cubicBezTo>
              </a:path>
            </a:pathLst>
          </a:custGeom>
          <a:ln w="38100">
            <a:solidFill>
              <a:srgbClr val="FF002D"/>
            </a:solidFill>
            <a:headEnd type="stealth"/>
            <a:tailEnd type="stealth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542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39652 -0.062907 -0.089645 -0.101444 -0.142577 -0.109906 C -0.210382 -0.120745 -0.277741 -0.081944 -0.329085 -0.002469" origin="layout" pathEditMode="relative">
                                      <p:cBhvr>
                                        <p:cTn id="16" dur="2000" fill="hold"/>
                                        <p:tgtEl>
                                          <p:spTgt spid="2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mph" nodeType="withEffect" presetSubtype="0" presetID="6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fill="hold"/>
                                        <p:tgtEl>
                                          <p:spTgt spid="252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mph" nodeType="afterEffect" presetSubtype="0" presetID="6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520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xit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6" dur="500" fill="hold"/>
                                        <p:tgtEl>
                                          <p:spTgt spid="2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500"/>
                                        <p:tgtEl>
                                          <p:spTgt spid="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Class="entr" nodeType="after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Class="entr" nodeType="afterEffect" presetSubtype="16" presetID="23" grpId="9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00"/>
                            </p:stCondLst>
                            <p:childTnLst>
                              <p:par>
                                <p:cTn id="43" presetClass="entr" nodeType="afterEffect" presetSubtype="16" presetID="23" grpId="10" fill="hold">
                                  <p:stCondLst>
                                    <p:cond delay="2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ID="10" grpId="1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1" dur="2000"/>
                                        <p:tgtEl>
                                          <p:spTgt spid="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mph" nodeType="afterEffect" presetSubtype="0" presetID="35" grpId="1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xit" nodeType="click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2" dur="500" fill="hold"/>
                                        <p:tgtEl>
                                          <p:spTgt spid="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ntr" nodeType="clickEffect" presetSubtype="0" presetID="1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mph" nodeType="afterEffect" presetSubtype="0" presetID="35" grpId="16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click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4" dur="500" fill="hold"/>
                                        <p:tgtEl>
                                          <p:spTgt spid="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43" grpId="12"/>
      <p:bldP build="whole" bldLvl="1" animBg="1" rev="0" advAuto="0" spid="2543" grpId="13"/>
      <p:bldP build="whole" bldLvl="1" animBg="1" rev="0" advAuto="0" spid="2543" grpId="14"/>
      <p:bldP build="whole" bldLvl="1" animBg="1" rev="0" advAuto="0" spid="2529" grpId="7"/>
      <p:bldP build="whole" bldLvl="1" animBg="1" rev="0" advAuto="0" spid="2511" grpId="1"/>
      <p:bldP build="whole" bldLvl="1" animBg="1" rev="0" advAuto="0" spid="2538" grpId="8"/>
      <p:bldP build="whole" bldLvl="1" animBg="1" rev="0" advAuto="0" spid="2520" grpId="2"/>
      <p:bldP build="whole" bldLvl="1" animBg="1" rev="0" advAuto="0" spid="2544" grpId="15"/>
      <p:bldP build="whole" bldLvl="1" animBg="1" rev="0" advAuto="0" spid="2539" grpId="11"/>
      <p:bldP build="whole" bldLvl="1" animBg="1" rev="0" advAuto="0" spid="2520" grpId="4"/>
      <p:bldP build="whole" bldLvl="1" animBg="1" rev="0" advAuto="0" spid="2520" grpId="5"/>
      <p:bldP build="whole" bldLvl="1" animBg="1" rev="0" advAuto="0" spid="2520" grpId="6"/>
      <p:bldP build="whole" bldLvl="1" animBg="1" rev="0" advAuto="0" spid="2532" grpId="10"/>
      <p:bldP build="whole" bldLvl="1" animBg="1" rev="0" advAuto="0" spid="2544" grpId="16"/>
      <p:bldP build="whole" bldLvl="1" animBg="1" rev="0" advAuto="0" spid="2544" grpId="17"/>
      <p:bldP build="whole" bldLvl="1" animBg="1" rev="0" advAuto="0" spid="2542" grpId="18"/>
      <p:bldP build="whole" bldLvl="1" animBg="1" rev="0" advAuto="0" spid="2535" grpId="9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3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546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47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48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49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50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551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552" name="model.pas"/>
            <p:cNvSpPr txBox="1"/>
            <p:nvPr/>
          </p:nvSpPr>
          <p:spPr>
            <a:xfrm>
              <a:off x="17349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554" name="24) Se il contributor non ha I diritti?…"/>
          <p:cNvSpPr txBox="1"/>
          <p:nvPr/>
        </p:nvSpPr>
        <p:spPr>
          <a:xfrm>
            <a:off x="6136927" y="88429"/>
            <a:ext cx="2678049" cy="544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24)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New Branch (ora possiamo)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Push</a:t>
            </a:r>
          </a:p>
        </p:txBody>
      </p:sp>
      <p:grpSp>
        <p:nvGrpSpPr>
          <p:cNvPr id="2562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555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56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57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58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5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56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56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565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56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6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2566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571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56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56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68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57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574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572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573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578" name="Gruppo"/>
          <p:cNvGrpSpPr/>
          <p:nvPr/>
        </p:nvGrpSpPr>
        <p:grpSpPr>
          <a:xfrm>
            <a:off x="6021496" y="840380"/>
            <a:ext cx="3700840" cy="2040364"/>
            <a:chOff x="0" y="0"/>
            <a:chExt cx="3700838" cy="2040362"/>
          </a:xfrm>
        </p:grpSpPr>
        <p:sp>
          <p:nvSpPr>
            <p:cNvPr id="2575" name="Rettangolo"/>
            <p:cNvSpPr/>
            <p:nvPr/>
          </p:nvSpPr>
          <p:spPr>
            <a:xfrm>
              <a:off x="0" y="4386"/>
              <a:ext cx="2868136" cy="2035977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576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  <p:pic>
          <p:nvPicPr>
            <p:cNvPr id="2577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2587" name="Gruppo"/>
          <p:cNvGrpSpPr/>
          <p:nvPr/>
        </p:nvGrpSpPr>
        <p:grpSpPr>
          <a:xfrm>
            <a:off x="6683447" y="2277498"/>
            <a:ext cx="597644" cy="555445"/>
            <a:chOff x="0" y="0"/>
            <a:chExt cx="597642" cy="555443"/>
          </a:xfrm>
        </p:grpSpPr>
        <p:grpSp>
          <p:nvGrpSpPr>
            <p:cNvPr id="2581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57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80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586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584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582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83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585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588" name="Rettangolo"/>
          <p:cNvSpPr/>
          <p:nvPr/>
        </p:nvSpPr>
        <p:spPr>
          <a:xfrm>
            <a:off x="6021496" y="2988886"/>
            <a:ext cx="2868137" cy="2035977"/>
          </a:xfrm>
          <a:prstGeom prst="rect">
            <a:avLst/>
          </a:prstGeom>
          <a:solidFill>
            <a:srgbClr val="9F9F9F"/>
          </a:solidFill>
          <a:ln w="25400">
            <a:solidFill>
              <a:srgbClr val="9F9F9F"/>
            </a:solidFill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589" name="Origin/Fork"/>
          <p:cNvSpPr txBox="1"/>
          <p:nvPr/>
        </p:nvSpPr>
        <p:spPr>
          <a:xfrm>
            <a:off x="8172935" y="2984500"/>
            <a:ext cx="732195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Origin/Fork</a:t>
            </a:r>
          </a:p>
        </p:txBody>
      </p:sp>
      <p:grpSp>
        <p:nvGrpSpPr>
          <p:cNvPr id="2598" name="Gruppo"/>
          <p:cNvGrpSpPr/>
          <p:nvPr/>
        </p:nvGrpSpPr>
        <p:grpSpPr>
          <a:xfrm>
            <a:off x="6683447" y="4421616"/>
            <a:ext cx="597644" cy="555445"/>
            <a:chOff x="0" y="0"/>
            <a:chExt cx="597642" cy="555443"/>
          </a:xfrm>
        </p:grpSpPr>
        <p:grpSp>
          <p:nvGrpSpPr>
            <p:cNvPr id="2592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59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91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597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595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593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594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596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601" name="Gruppo"/>
          <p:cNvGrpSpPr/>
          <p:nvPr/>
        </p:nvGrpSpPr>
        <p:grpSpPr>
          <a:xfrm>
            <a:off x="6340053" y="4409345"/>
            <a:ext cx="325100" cy="193863"/>
            <a:chOff x="0" y="0"/>
            <a:chExt cx="325098" cy="193862"/>
          </a:xfrm>
        </p:grpSpPr>
        <p:sp>
          <p:nvSpPr>
            <p:cNvPr id="2599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00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pic>
        <p:nvPicPr>
          <p:cNvPr id="2602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29696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2603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rcRect l="9500" t="26817" r="9428" b="29149"/>
          <a:stretch>
            <a:fillRect/>
          </a:stretch>
        </p:blipFill>
        <p:spPr>
          <a:xfrm>
            <a:off x="6032858" y="3000209"/>
            <a:ext cx="696516" cy="211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252" fill="norm" stroke="1" extrusionOk="0">
                <a:moveTo>
                  <a:pt x="3163" y="21"/>
                </a:moveTo>
                <a:cubicBezTo>
                  <a:pt x="2699" y="101"/>
                  <a:pt x="2243" y="401"/>
                  <a:pt x="1871" y="976"/>
                </a:cubicBezTo>
                <a:cubicBezTo>
                  <a:pt x="1198" y="2017"/>
                  <a:pt x="592" y="3951"/>
                  <a:pt x="258" y="6152"/>
                </a:cubicBezTo>
                <a:cubicBezTo>
                  <a:pt x="23" y="7703"/>
                  <a:pt x="0" y="8176"/>
                  <a:pt x="0" y="10770"/>
                </a:cubicBezTo>
                <a:cubicBezTo>
                  <a:pt x="0" y="13393"/>
                  <a:pt x="19" y="13803"/>
                  <a:pt x="271" y="15508"/>
                </a:cubicBezTo>
                <a:cubicBezTo>
                  <a:pt x="593" y="17691"/>
                  <a:pt x="1150" y="19522"/>
                  <a:pt x="1772" y="20525"/>
                </a:cubicBezTo>
                <a:cubicBezTo>
                  <a:pt x="2365" y="21480"/>
                  <a:pt x="2437" y="21459"/>
                  <a:pt x="2437" y="20246"/>
                </a:cubicBezTo>
                <a:cubicBezTo>
                  <a:pt x="2437" y="19316"/>
                  <a:pt x="2416" y="19250"/>
                  <a:pt x="2166" y="19250"/>
                </a:cubicBezTo>
                <a:cubicBezTo>
                  <a:pt x="1776" y="19250"/>
                  <a:pt x="1397" y="18489"/>
                  <a:pt x="1231" y="17419"/>
                </a:cubicBezTo>
                <a:cubicBezTo>
                  <a:pt x="1151" y="16908"/>
                  <a:pt x="1003" y="16294"/>
                  <a:pt x="898" y="16026"/>
                </a:cubicBezTo>
                <a:cubicBezTo>
                  <a:pt x="745" y="15632"/>
                  <a:pt x="733" y="15446"/>
                  <a:pt x="825" y="15150"/>
                </a:cubicBezTo>
                <a:cubicBezTo>
                  <a:pt x="916" y="14853"/>
                  <a:pt x="985" y="14875"/>
                  <a:pt x="1182" y="15269"/>
                </a:cubicBezTo>
                <a:cubicBezTo>
                  <a:pt x="1315" y="15537"/>
                  <a:pt x="1416" y="15897"/>
                  <a:pt x="1403" y="16065"/>
                </a:cubicBezTo>
                <a:cubicBezTo>
                  <a:pt x="1371" y="16481"/>
                  <a:pt x="2075" y="17510"/>
                  <a:pt x="2252" y="17300"/>
                </a:cubicBezTo>
                <a:cubicBezTo>
                  <a:pt x="2613" y="16871"/>
                  <a:pt x="2616" y="15902"/>
                  <a:pt x="2252" y="15667"/>
                </a:cubicBezTo>
                <a:cubicBezTo>
                  <a:pt x="1857" y="15412"/>
                  <a:pt x="1386" y="14158"/>
                  <a:pt x="1231" y="12960"/>
                </a:cubicBezTo>
                <a:cubicBezTo>
                  <a:pt x="1054" y="11593"/>
                  <a:pt x="1054" y="9095"/>
                  <a:pt x="1231" y="8222"/>
                </a:cubicBezTo>
                <a:cubicBezTo>
                  <a:pt x="1308" y="7842"/>
                  <a:pt x="1376" y="6825"/>
                  <a:pt x="1391" y="5993"/>
                </a:cubicBezTo>
                <a:cubicBezTo>
                  <a:pt x="1426" y="4015"/>
                  <a:pt x="1568" y="3721"/>
                  <a:pt x="2092" y="4480"/>
                </a:cubicBezTo>
                <a:cubicBezTo>
                  <a:pt x="2624" y="5248"/>
                  <a:pt x="4069" y="5227"/>
                  <a:pt x="4701" y="4440"/>
                </a:cubicBezTo>
                <a:cubicBezTo>
                  <a:pt x="5125" y="3913"/>
                  <a:pt x="5136" y="3913"/>
                  <a:pt x="5255" y="4440"/>
                </a:cubicBezTo>
                <a:cubicBezTo>
                  <a:pt x="5322" y="4736"/>
                  <a:pt x="5377" y="5551"/>
                  <a:pt x="5378" y="6271"/>
                </a:cubicBezTo>
                <a:cubicBezTo>
                  <a:pt x="5380" y="6992"/>
                  <a:pt x="5442" y="7836"/>
                  <a:pt x="5514" y="8143"/>
                </a:cubicBezTo>
                <a:cubicBezTo>
                  <a:pt x="5692" y="8907"/>
                  <a:pt x="5674" y="11858"/>
                  <a:pt x="5489" y="13119"/>
                </a:cubicBezTo>
                <a:cubicBezTo>
                  <a:pt x="5316" y="14299"/>
                  <a:pt x="4884" y="15430"/>
                  <a:pt x="4517" y="15667"/>
                </a:cubicBezTo>
                <a:lnTo>
                  <a:pt x="4258" y="15827"/>
                </a:lnTo>
                <a:lnTo>
                  <a:pt x="4295" y="18454"/>
                </a:lnTo>
                <a:cubicBezTo>
                  <a:pt x="4316" y="19902"/>
                  <a:pt x="4339" y="21139"/>
                  <a:pt x="4357" y="21201"/>
                </a:cubicBezTo>
                <a:cubicBezTo>
                  <a:pt x="4452" y="21540"/>
                  <a:pt x="5266" y="20133"/>
                  <a:pt x="5686" y="18892"/>
                </a:cubicBezTo>
                <a:cubicBezTo>
                  <a:pt x="6932" y="15208"/>
                  <a:pt x="7154" y="9269"/>
                  <a:pt x="6215" y="4639"/>
                </a:cubicBezTo>
                <a:cubicBezTo>
                  <a:pt x="5834" y="2757"/>
                  <a:pt x="5236" y="1336"/>
                  <a:pt x="4505" y="538"/>
                </a:cubicBezTo>
                <a:cubicBezTo>
                  <a:pt x="4101" y="98"/>
                  <a:pt x="3627" y="-60"/>
                  <a:pt x="3163" y="21"/>
                </a:cubicBezTo>
                <a:close/>
                <a:moveTo>
                  <a:pt x="9735" y="5236"/>
                </a:moveTo>
                <a:cubicBezTo>
                  <a:pt x="9194" y="5399"/>
                  <a:pt x="8785" y="6217"/>
                  <a:pt x="8603" y="7625"/>
                </a:cubicBezTo>
                <a:cubicBezTo>
                  <a:pt x="8435" y="8927"/>
                  <a:pt x="8448" y="12064"/>
                  <a:pt x="8627" y="13517"/>
                </a:cubicBezTo>
                <a:cubicBezTo>
                  <a:pt x="8740" y="14431"/>
                  <a:pt x="8865" y="14819"/>
                  <a:pt x="9144" y="15229"/>
                </a:cubicBezTo>
                <a:cubicBezTo>
                  <a:pt x="9554" y="15831"/>
                  <a:pt x="10179" y="15939"/>
                  <a:pt x="10597" y="15468"/>
                </a:cubicBezTo>
                <a:lnTo>
                  <a:pt x="10880" y="15150"/>
                </a:lnTo>
                <a:lnTo>
                  <a:pt x="10880" y="12602"/>
                </a:lnTo>
                <a:lnTo>
                  <a:pt x="10880" y="10054"/>
                </a:lnTo>
                <a:lnTo>
                  <a:pt x="10350" y="10054"/>
                </a:lnTo>
                <a:cubicBezTo>
                  <a:pt x="9845" y="10054"/>
                  <a:pt x="9809" y="10067"/>
                  <a:pt x="9809" y="10730"/>
                </a:cubicBezTo>
                <a:cubicBezTo>
                  <a:pt x="9809" y="11280"/>
                  <a:pt x="9863" y="11455"/>
                  <a:pt x="10055" y="11527"/>
                </a:cubicBezTo>
                <a:cubicBezTo>
                  <a:pt x="10276" y="11609"/>
                  <a:pt x="10301" y="11721"/>
                  <a:pt x="10301" y="12761"/>
                </a:cubicBezTo>
                <a:cubicBezTo>
                  <a:pt x="10301" y="13886"/>
                  <a:pt x="10302" y="13907"/>
                  <a:pt x="9969" y="13995"/>
                </a:cubicBezTo>
                <a:cubicBezTo>
                  <a:pt x="9511" y="14117"/>
                  <a:pt x="9217" y="13465"/>
                  <a:pt x="9095" y="12004"/>
                </a:cubicBezTo>
                <a:cubicBezTo>
                  <a:pt x="8957" y="10342"/>
                  <a:pt x="9068" y="8668"/>
                  <a:pt x="9378" y="7665"/>
                </a:cubicBezTo>
                <a:cubicBezTo>
                  <a:pt x="9612" y="6909"/>
                  <a:pt x="9678" y="6819"/>
                  <a:pt x="10141" y="6908"/>
                </a:cubicBezTo>
                <a:cubicBezTo>
                  <a:pt x="10636" y="7004"/>
                  <a:pt x="10656" y="6980"/>
                  <a:pt x="10683" y="6232"/>
                </a:cubicBezTo>
                <a:cubicBezTo>
                  <a:pt x="10708" y="5521"/>
                  <a:pt x="10681" y="5454"/>
                  <a:pt x="10314" y="5276"/>
                </a:cubicBezTo>
                <a:cubicBezTo>
                  <a:pt x="10106" y="5175"/>
                  <a:pt x="9916" y="5182"/>
                  <a:pt x="9735" y="5236"/>
                </a:cubicBezTo>
                <a:close/>
                <a:moveTo>
                  <a:pt x="14252" y="5714"/>
                </a:moveTo>
                <a:lnTo>
                  <a:pt x="14252" y="10611"/>
                </a:lnTo>
                <a:lnTo>
                  <a:pt x="14252" y="15508"/>
                </a:lnTo>
                <a:lnTo>
                  <a:pt x="14560" y="15508"/>
                </a:lnTo>
                <a:lnTo>
                  <a:pt x="14867" y="15508"/>
                </a:lnTo>
                <a:lnTo>
                  <a:pt x="14892" y="13398"/>
                </a:lnTo>
                <a:lnTo>
                  <a:pt x="14917" y="11328"/>
                </a:lnTo>
                <a:lnTo>
                  <a:pt x="15458" y="11328"/>
                </a:lnTo>
                <a:lnTo>
                  <a:pt x="15987" y="11328"/>
                </a:lnTo>
                <a:lnTo>
                  <a:pt x="16012" y="13398"/>
                </a:lnTo>
                <a:lnTo>
                  <a:pt x="16036" y="15508"/>
                </a:lnTo>
                <a:lnTo>
                  <a:pt x="16344" y="15508"/>
                </a:lnTo>
                <a:lnTo>
                  <a:pt x="16652" y="15508"/>
                </a:lnTo>
                <a:lnTo>
                  <a:pt x="16652" y="10611"/>
                </a:lnTo>
                <a:lnTo>
                  <a:pt x="16652" y="5714"/>
                </a:lnTo>
                <a:lnTo>
                  <a:pt x="16344" y="5714"/>
                </a:lnTo>
                <a:lnTo>
                  <a:pt x="16036" y="5714"/>
                </a:lnTo>
                <a:lnTo>
                  <a:pt x="16012" y="7545"/>
                </a:lnTo>
                <a:lnTo>
                  <a:pt x="15987" y="9337"/>
                </a:lnTo>
                <a:lnTo>
                  <a:pt x="15458" y="9337"/>
                </a:lnTo>
                <a:lnTo>
                  <a:pt x="14917" y="9337"/>
                </a:lnTo>
                <a:lnTo>
                  <a:pt x="14892" y="7545"/>
                </a:lnTo>
                <a:lnTo>
                  <a:pt x="14867" y="5714"/>
                </a:lnTo>
                <a:lnTo>
                  <a:pt x="14560" y="5714"/>
                </a:lnTo>
                <a:lnTo>
                  <a:pt x="14252" y="5714"/>
                </a:lnTo>
                <a:close/>
                <a:moveTo>
                  <a:pt x="19581" y="5714"/>
                </a:moveTo>
                <a:lnTo>
                  <a:pt x="19581" y="10651"/>
                </a:lnTo>
                <a:lnTo>
                  <a:pt x="19581" y="15588"/>
                </a:lnTo>
                <a:lnTo>
                  <a:pt x="19876" y="15428"/>
                </a:lnTo>
                <a:cubicBezTo>
                  <a:pt x="20035" y="15349"/>
                  <a:pt x="20234" y="15381"/>
                  <a:pt x="20332" y="15508"/>
                </a:cubicBezTo>
                <a:cubicBezTo>
                  <a:pt x="20687" y="15971"/>
                  <a:pt x="21099" y="15814"/>
                  <a:pt x="21316" y="15110"/>
                </a:cubicBezTo>
                <a:cubicBezTo>
                  <a:pt x="21510" y="14483"/>
                  <a:pt x="21600" y="13243"/>
                  <a:pt x="21599" y="12044"/>
                </a:cubicBezTo>
                <a:cubicBezTo>
                  <a:pt x="21599" y="10846"/>
                  <a:pt x="21498" y="9699"/>
                  <a:pt x="21304" y="9178"/>
                </a:cubicBezTo>
                <a:cubicBezTo>
                  <a:pt x="21175" y="8833"/>
                  <a:pt x="20595" y="8694"/>
                  <a:pt x="20295" y="8939"/>
                </a:cubicBezTo>
                <a:cubicBezTo>
                  <a:pt x="20190" y="9024"/>
                  <a:pt x="20156" y="8685"/>
                  <a:pt x="20135" y="7386"/>
                </a:cubicBezTo>
                <a:cubicBezTo>
                  <a:pt x="20109" y="5768"/>
                  <a:pt x="20096" y="5714"/>
                  <a:pt x="19839" y="5714"/>
                </a:cubicBezTo>
                <a:lnTo>
                  <a:pt x="19581" y="5714"/>
                </a:lnTo>
                <a:close/>
                <a:moveTo>
                  <a:pt x="11680" y="5833"/>
                </a:moveTo>
                <a:cubicBezTo>
                  <a:pt x="11514" y="5791"/>
                  <a:pt x="11409" y="6177"/>
                  <a:pt x="11409" y="6908"/>
                </a:cubicBezTo>
                <a:cubicBezTo>
                  <a:pt x="11409" y="7694"/>
                  <a:pt x="11437" y="7788"/>
                  <a:pt x="11704" y="7705"/>
                </a:cubicBezTo>
                <a:cubicBezTo>
                  <a:pt x="12054" y="7596"/>
                  <a:pt x="12153" y="6532"/>
                  <a:pt x="11864" y="6033"/>
                </a:cubicBezTo>
                <a:cubicBezTo>
                  <a:pt x="11798" y="5918"/>
                  <a:pt x="11735" y="5848"/>
                  <a:pt x="11680" y="5833"/>
                </a:cubicBezTo>
                <a:close/>
                <a:moveTo>
                  <a:pt x="13009" y="6869"/>
                </a:moveTo>
                <a:cubicBezTo>
                  <a:pt x="12786" y="6869"/>
                  <a:pt x="12750" y="7008"/>
                  <a:pt x="12726" y="7824"/>
                </a:cubicBezTo>
                <a:cubicBezTo>
                  <a:pt x="12707" y="8465"/>
                  <a:pt x="12641" y="8824"/>
                  <a:pt x="12504" y="9018"/>
                </a:cubicBezTo>
                <a:cubicBezTo>
                  <a:pt x="12394" y="9174"/>
                  <a:pt x="12295" y="9547"/>
                  <a:pt x="12295" y="9815"/>
                </a:cubicBezTo>
                <a:cubicBezTo>
                  <a:pt x="12295" y="10101"/>
                  <a:pt x="12387" y="10318"/>
                  <a:pt x="12504" y="10372"/>
                </a:cubicBezTo>
                <a:cubicBezTo>
                  <a:pt x="12689" y="10457"/>
                  <a:pt x="12704" y="10653"/>
                  <a:pt x="12726" y="12641"/>
                </a:cubicBezTo>
                <a:cubicBezTo>
                  <a:pt x="12746" y="14439"/>
                  <a:pt x="12776" y="14878"/>
                  <a:pt x="12935" y="15309"/>
                </a:cubicBezTo>
                <a:cubicBezTo>
                  <a:pt x="13214" y="16065"/>
                  <a:pt x="13758" y="15858"/>
                  <a:pt x="13797" y="14990"/>
                </a:cubicBezTo>
                <a:cubicBezTo>
                  <a:pt x="13818" y="14510"/>
                  <a:pt x="13777" y="14353"/>
                  <a:pt x="13649" y="14353"/>
                </a:cubicBezTo>
                <a:cubicBezTo>
                  <a:pt x="13370" y="14353"/>
                  <a:pt x="13263" y="13657"/>
                  <a:pt x="13292" y="12004"/>
                </a:cubicBezTo>
                <a:cubicBezTo>
                  <a:pt x="13317" y="10573"/>
                  <a:pt x="13334" y="10457"/>
                  <a:pt x="13563" y="10372"/>
                </a:cubicBezTo>
                <a:cubicBezTo>
                  <a:pt x="13752" y="10302"/>
                  <a:pt x="13809" y="10144"/>
                  <a:pt x="13809" y="9616"/>
                </a:cubicBezTo>
                <a:cubicBezTo>
                  <a:pt x="13809" y="9087"/>
                  <a:pt x="13752" y="8890"/>
                  <a:pt x="13563" y="8819"/>
                </a:cubicBezTo>
                <a:cubicBezTo>
                  <a:pt x="13359" y="8744"/>
                  <a:pt x="13315" y="8602"/>
                  <a:pt x="13292" y="7824"/>
                </a:cubicBezTo>
                <a:cubicBezTo>
                  <a:pt x="13268" y="7008"/>
                  <a:pt x="13232" y="6869"/>
                  <a:pt x="13009" y="6869"/>
                </a:cubicBezTo>
                <a:close/>
                <a:moveTo>
                  <a:pt x="11409" y="8899"/>
                </a:moveTo>
                <a:lnTo>
                  <a:pt x="11409" y="12204"/>
                </a:lnTo>
                <a:lnTo>
                  <a:pt x="11409" y="15508"/>
                </a:lnTo>
                <a:lnTo>
                  <a:pt x="11717" y="15508"/>
                </a:lnTo>
                <a:lnTo>
                  <a:pt x="12037" y="15508"/>
                </a:lnTo>
                <a:lnTo>
                  <a:pt x="12037" y="12204"/>
                </a:lnTo>
                <a:lnTo>
                  <a:pt x="12037" y="8899"/>
                </a:lnTo>
                <a:lnTo>
                  <a:pt x="11717" y="8899"/>
                </a:lnTo>
                <a:lnTo>
                  <a:pt x="11409" y="8899"/>
                </a:lnTo>
                <a:close/>
                <a:moveTo>
                  <a:pt x="17095" y="8899"/>
                </a:moveTo>
                <a:lnTo>
                  <a:pt x="17095" y="11646"/>
                </a:lnTo>
                <a:cubicBezTo>
                  <a:pt x="17095" y="14209"/>
                  <a:pt x="17115" y="14419"/>
                  <a:pt x="17329" y="15110"/>
                </a:cubicBezTo>
                <a:cubicBezTo>
                  <a:pt x="17535" y="15778"/>
                  <a:pt x="17590" y="15837"/>
                  <a:pt x="18006" y="15667"/>
                </a:cubicBezTo>
                <a:cubicBezTo>
                  <a:pt x="18258" y="15564"/>
                  <a:pt x="18598" y="15498"/>
                  <a:pt x="18756" y="15508"/>
                </a:cubicBezTo>
                <a:lnTo>
                  <a:pt x="19052" y="15508"/>
                </a:lnTo>
                <a:lnTo>
                  <a:pt x="19052" y="12204"/>
                </a:lnTo>
                <a:lnTo>
                  <a:pt x="19052" y="8899"/>
                </a:lnTo>
                <a:lnTo>
                  <a:pt x="18781" y="8899"/>
                </a:lnTo>
                <a:lnTo>
                  <a:pt x="18523" y="8899"/>
                </a:lnTo>
                <a:lnTo>
                  <a:pt x="18523" y="11288"/>
                </a:lnTo>
                <a:cubicBezTo>
                  <a:pt x="18523" y="13801"/>
                  <a:pt x="18443" y="14353"/>
                  <a:pt x="18116" y="14353"/>
                </a:cubicBezTo>
                <a:cubicBezTo>
                  <a:pt x="17790" y="14353"/>
                  <a:pt x="17723" y="13801"/>
                  <a:pt x="17723" y="11288"/>
                </a:cubicBezTo>
                <a:lnTo>
                  <a:pt x="17723" y="8899"/>
                </a:lnTo>
                <a:lnTo>
                  <a:pt x="17403" y="8899"/>
                </a:lnTo>
                <a:lnTo>
                  <a:pt x="17095" y="8899"/>
                </a:lnTo>
                <a:close/>
                <a:moveTo>
                  <a:pt x="20664" y="10253"/>
                </a:moveTo>
                <a:cubicBezTo>
                  <a:pt x="20867" y="10382"/>
                  <a:pt x="21009" y="11065"/>
                  <a:pt x="21009" y="12084"/>
                </a:cubicBezTo>
                <a:cubicBezTo>
                  <a:pt x="21009" y="12718"/>
                  <a:pt x="20961" y="13490"/>
                  <a:pt x="20910" y="13796"/>
                </a:cubicBezTo>
                <a:cubicBezTo>
                  <a:pt x="20814" y="14379"/>
                  <a:pt x="20524" y="14509"/>
                  <a:pt x="20295" y="14075"/>
                </a:cubicBezTo>
                <a:cubicBezTo>
                  <a:pt x="20190" y="13876"/>
                  <a:pt x="20161" y="13443"/>
                  <a:pt x="20196" y="12164"/>
                </a:cubicBezTo>
                <a:cubicBezTo>
                  <a:pt x="20234" y="10823"/>
                  <a:pt x="20288" y="10476"/>
                  <a:pt x="20443" y="10293"/>
                </a:cubicBezTo>
                <a:cubicBezTo>
                  <a:pt x="20521" y="10199"/>
                  <a:pt x="20596" y="10210"/>
                  <a:pt x="20664" y="10253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612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606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60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05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611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609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607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608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610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615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613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614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618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2616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17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619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2622" name="Gruppo"/>
          <p:cNvGrpSpPr/>
          <p:nvPr/>
        </p:nvGrpSpPr>
        <p:grpSpPr>
          <a:xfrm>
            <a:off x="4804813" y="4407425"/>
            <a:ext cx="168572" cy="187912"/>
            <a:chOff x="-29700" y="0"/>
            <a:chExt cx="168571" cy="187910"/>
          </a:xfrm>
        </p:grpSpPr>
        <p:sp>
          <p:nvSpPr>
            <p:cNvPr id="2620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BF7B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21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2623" name="git branch newfeature…"/>
          <p:cNvSpPr txBox="1"/>
          <p:nvPr/>
        </p:nvSpPr>
        <p:spPr>
          <a:xfrm>
            <a:off x="279747" y="2745811"/>
            <a:ext cx="2398135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newfeature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newfeature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“nuova classe TNewCliente”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 —set-upstream origin newfeature</a:t>
            </a:r>
          </a:p>
        </p:txBody>
      </p:sp>
      <p:grpSp>
        <p:nvGrpSpPr>
          <p:cNvPr id="2626" name="Gruppo"/>
          <p:cNvGrpSpPr/>
          <p:nvPr/>
        </p:nvGrpSpPr>
        <p:grpSpPr>
          <a:xfrm>
            <a:off x="3788536" y="4411526"/>
            <a:ext cx="196908" cy="193863"/>
            <a:chOff x="0" y="0"/>
            <a:chExt cx="196907" cy="193862"/>
          </a:xfrm>
        </p:grpSpPr>
        <p:sp>
          <p:nvSpPr>
            <p:cNvPr id="2624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25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sp>
        <p:nvSpPr>
          <p:cNvPr id="2627" name="TNewCliente = class…"/>
          <p:cNvSpPr txBox="1"/>
          <p:nvPr/>
        </p:nvSpPr>
        <p:spPr>
          <a:xfrm>
            <a:off x="2018213" y="3989714"/>
            <a:ext cx="117111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2630" name="Gruppo"/>
          <p:cNvGrpSpPr/>
          <p:nvPr/>
        </p:nvGrpSpPr>
        <p:grpSpPr>
          <a:xfrm>
            <a:off x="3609807" y="3856612"/>
            <a:ext cx="142726" cy="166845"/>
            <a:chOff x="0" y="0"/>
            <a:chExt cx="142724" cy="166843"/>
          </a:xfrm>
        </p:grpSpPr>
        <p:pic>
          <p:nvPicPr>
            <p:cNvPr id="2628" name="file.png" descr="fil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29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635" name="Gruppo"/>
          <p:cNvGrpSpPr/>
          <p:nvPr/>
        </p:nvGrpSpPr>
        <p:grpSpPr>
          <a:xfrm>
            <a:off x="3923705" y="2649171"/>
            <a:ext cx="1114360" cy="284463"/>
            <a:chOff x="0" y="0"/>
            <a:chExt cx="1114359" cy="284462"/>
          </a:xfrm>
        </p:grpSpPr>
        <p:grpSp>
          <p:nvGrpSpPr>
            <p:cNvPr id="2633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631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32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634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640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638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636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37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639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643" name="Gruppo"/>
          <p:cNvGrpSpPr/>
          <p:nvPr/>
        </p:nvGrpSpPr>
        <p:grpSpPr>
          <a:xfrm>
            <a:off x="4837645" y="4079280"/>
            <a:ext cx="597644" cy="211943"/>
            <a:chOff x="0" y="0"/>
            <a:chExt cx="597642" cy="211942"/>
          </a:xfrm>
        </p:grpSpPr>
        <p:sp>
          <p:nvSpPr>
            <p:cNvPr id="264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42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648" name="Gruppo"/>
          <p:cNvGrpSpPr/>
          <p:nvPr/>
        </p:nvGrpSpPr>
        <p:grpSpPr>
          <a:xfrm>
            <a:off x="7259474" y="4091350"/>
            <a:ext cx="662619" cy="365650"/>
            <a:chOff x="0" y="0"/>
            <a:chExt cx="662618" cy="365648"/>
          </a:xfrm>
        </p:grpSpPr>
        <p:grpSp>
          <p:nvGrpSpPr>
            <p:cNvPr id="2646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644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45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647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651" name="Gruppo"/>
          <p:cNvGrpSpPr/>
          <p:nvPr/>
        </p:nvGrpSpPr>
        <p:grpSpPr>
          <a:xfrm>
            <a:off x="7945987" y="4092295"/>
            <a:ext cx="259103" cy="193864"/>
            <a:chOff x="-5101" y="0"/>
            <a:chExt cx="259101" cy="193862"/>
          </a:xfrm>
        </p:grpSpPr>
        <p:sp>
          <p:nvSpPr>
            <p:cNvPr id="2649" name="Didascalia"/>
            <p:cNvSpPr/>
            <p:nvPr/>
          </p:nvSpPr>
          <p:spPr>
            <a:xfrm flipH="1">
              <a:off x="-5102" y="37659"/>
              <a:ext cx="223045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6757" y="21600"/>
                  </a:lnTo>
                  <a:lnTo>
                    <a:pt x="16757" y="13832"/>
                  </a:lnTo>
                  <a:lnTo>
                    <a:pt x="21600" y="10295"/>
                  </a:lnTo>
                  <a:lnTo>
                    <a:pt x="16757" y="6758"/>
                  </a:lnTo>
                  <a:lnTo>
                    <a:pt x="16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satOff val="-5842"/>
                <a:lumOff val="13382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50" name="o/f"/>
            <p:cNvSpPr txBox="1"/>
            <p:nvPr/>
          </p:nvSpPr>
          <p:spPr>
            <a:xfrm>
              <a:off x="0" y="0"/>
              <a:ext cx="2540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o/f</a:t>
              </a:r>
            </a:p>
          </p:txBody>
        </p:sp>
      </p:grpSp>
      <p:sp>
        <p:nvSpPr>
          <p:cNvPr id="2652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grpSp>
        <p:nvGrpSpPr>
          <p:cNvPr id="2655" name="Gruppo"/>
          <p:cNvGrpSpPr/>
          <p:nvPr/>
        </p:nvGrpSpPr>
        <p:grpSpPr>
          <a:xfrm>
            <a:off x="3609807" y="1342012"/>
            <a:ext cx="142726" cy="166845"/>
            <a:chOff x="0" y="0"/>
            <a:chExt cx="142724" cy="166843"/>
          </a:xfrm>
        </p:grpSpPr>
        <p:pic>
          <p:nvPicPr>
            <p:cNvPr id="2653" name="file.png" descr="fil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54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656" name="git commit -a -m “aggiunto classe TOtherCliente”…"/>
          <p:cNvSpPr txBox="1"/>
          <p:nvPr/>
        </p:nvSpPr>
        <p:spPr>
          <a:xfrm>
            <a:off x="279747" y="282011"/>
            <a:ext cx="266487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“aggiunto classe TOtherCliente”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661" name="Gruppo"/>
          <p:cNvGrpSpPr/>
          <p:nvPr/>
        </p:nvGrpSpPr>
        <p:grpSpPr>
          <a:xfrm>
            <a:off x="3923705" y="137498"/>
            <a:ext cx="1114360" cy="284464"/>
            <a:chOff x="0" y="0"/>
            <a:chExt cx="1114359" cy="284462"/>
          </a:xfrm>
        </p:grpSpPr>
        <p:grpSp>
          <p:nvGrpSpPr>
            <p:cNvPr id="2659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657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58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660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666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266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66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63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66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669" name="Gruppo"/>
          <p:cNvGrpSpPr/>
          <p:nvPr/>
        </p:nvGrpSpPr>
        <p:grpSpPr>
          <a:xfrm>
            <a:off x="4175047" y="1583128"/>
            <a:ext cx="597643" cy="211944"/>
            <a:chOff x="0" y="0"/>
            <a:chExt cx="597642" cy="211942"/>
          </a:xfrm>
        </p:grpSpPr>
        <p:sp>
          <p:nvSpPr>
            <p:cNvPr id="266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68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2674" name="Gruppo"/>
          <p:cNvGrpSpPr/>
          <p:nvPr/>
        </p:nvGrpSpPr>
        <p:grpSpPr>
          <a:xfrm>
            <a:off x="6683447" y="1938644"/>
            <a:ext cx="597644" cy="353062"/>
            <a:chOff x="0" y="0"/>
            <a:chExt cx="597642" cy="353060"/>
          </a:xfrm>
        </p:grpSpPr>
        <p:grpSp>
          <p:nvGrpSpPr>
            <p:cNvPr id="267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67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67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67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677" name="Gruppo"/>
          <p:cNvGrpSpPr/>
          <p:nvPr/>
        </p:nvGrpSpPr>
        <p:grpSpPr>
          <a:xfrm>
            <a:off x="3788536" y="1909626"/>
            <a:ext cx="196908" cy="193863"/>
            <a:chOff x="0" y="0"/>
            <a:chExt cx="196907" cy="193862"/>
          </a:xfrm>
        </p:grpSpPr>
        <p:sp>
          <p:nvSpPr>
            <p:cNvPr id="2675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76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680" name="Gruppo"/>
          <p:cNvGrpSpPr/>
          <p:nvPr/>
        </p:nvGrpSpPr>
        <p:grpSpPr>
          <a:xfrm>
            <a:off x="3956682" y="1909626"/>
            <a:ext cx="214232" cy="193863"/>
            <a:chOff x="0" y="0"/>
            <a:chExt cx="214230" cy="193862"/>
          </a:xfrm>
        </p:grpSpPr>
        <p:sp>
          <p:nvSpPr>
            <p:cNvPr id="2678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79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683" name="Gruppo"/>
          <p:cNvGrpSpPr/>
          <p:nvPr/>
        </p:nvGrpSpPr>
        <p:grpSpPr>
          <a:xfrm>
            <a:off x="6340053" y="2265226"/>
            <a:ext cx="325100" cy="193863"/>
            <a:chOff x="0" y="0"/>
            <a:chExt cx="325098" cy="193862"/>
          </a:xfrm>
        </p:grpSpPr>
        <p:sp>
          <p:nvSpPr>
            <p:cNvPr id="2681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82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sp>
        <p:nvSpPr>
          <p:cNvPr id="2684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86" name="Linea di collegamento"/>
          <p:cNvSpPr/>
          <p:nvPr/>
        </p:nvSpPr>
        <p:spPr>
          <a:xfrm>
            <a:off x="5628085" y="3429642"/>
            <a:ext cx="2346370" cy="650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fill="norm" stroke="1" extrusionOk="0">
                <a:moveTo>
                  <a:pt x="0" y="16200"/>
                </a:moveTo>
                <a:cubicBezTo>
                  <a:pt x="6718" y="-5288"/>
                  <a:pt x="13918" y="-5400"/>
                  <a:pt x="21600" y="15865"/>
                </a:cubicBezTo>
              </a:path>
            </a:pathLst>
          </a:custGeom>
          <a:ln w="38100">
            <a:solidFill>
              <a:srgbClr val="FF002D"/>
            </a:solidFill>
            <a:headEnd type="triangle"/>
            <a:tailEnd type="triangle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mph" nodeType="afterEffect" presetSubtype="0" presetID="35" grpId="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1048 -0.034704 0.006257 -0.066588 0.018711 -0.089704 C 0.031165 -0.112821 0.048769 -0.127169 0.068317 -0.126803 C 0.107398 -0.126070 0.138013 -0.066821 0.135113 0.002469" origin="layout" pathEditMode="relative">
                                      <p:cBhvr>
                                        <p:cTn id="23" dur="1000" fill="hold"/>
                                        <p:tgtEl>
                                          <p:spTgt spid="2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mph" nodeType="withEffect" presetSubtype="0" presetID="8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1000" fill="hold"/>
                                        <p:tgtEl>
                                          <p:spTgt spid="2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6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path" nodeType="clickEffect" presetSubtype="0" presetID="-1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2906 -0.035316 0.026054 -0.070349 0.039443 -0.105091 C 0.054840 -0.145044 0.070553 -0.184608 0.086578 -0.223773" origin="layout" pathEditMode="relative">
                                      <p:cBhvr>
                                        <p:cTn id="44" dur="1000" fill="hold"/>
                                        <p:tgtEl>
                                          <p:spTgt spid="2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Class="exit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7" dur="500" fill="hold"/>
                                        <p:tgtEl>
                                          <p:spTgt spid="2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2" dur="500"/>
                                        <p:tgtEl>
                                          <p:spTgt spid="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path" nodeType="clickEffect" presetSubtype="0" presetID="-1" grpId="1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70753 0.268054" origin="layout" pathEditMode="relative">
                                      <p:cBhvr>
                                        <p:cTn id="56" dur="1500" fill="hold"/>
                                        <p:tgtEl>
                                          <p:spTgt spid="2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mph" nodeType="withEffect" presetSubtype="0" presetID="6" grpId="1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1500" fill="hold"/>
                                        <p:tgtEl>
                                          <p:spTgt spid="2635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Class="exit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2" dur="500" fill="hold"/>
                                        <p:tgtEl>
                                          <p:spTgt spid="2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Class="entr" nodeType="after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7" dur="500"/>
                                        <p:tgtEl>
                                          <p:spTgt spid="2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Class="path" nodeType="click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7742 0.003203 0.035510 -0.005637 0.049739 -0.024748 C 0.058071 -0.035938 0.064881 -0.050317 0.069663 -0.066821" origin="layout" pathEditMode="relative">
                                      <p:cBhvr>
                                        <p:cTn id="71" dur="1000" fill="hold"/>
                                        <p:tgtEl>
                                          <p:spTgt spid="26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path" nodeType="withEffect" presetSubtype="0" presetID="-1" grpId="16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135113 0.002469 L 0.156555 0.013316 C 0.164084 0.015906 0.171819 0.014718 0.178870 0.009968 C 0.187948 0.003854 0.195397 -0.008112 0.199864 -0.024044 L 0.204752 -0.065432" origin="layout" pathEditMode="relative">
                                      <p:cBhvr>
                                        <p:cTn id="74" dur="1000" fill="hold"/>
                                        <p:tgtEl>
                                          <p:spTgt spid="2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26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Class="entr" nodeType="clickEffect" presetSubtype="16" presetID="23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Class="path" nodeType="clickEffect" presetSubtype="0" presetID="-1" grpId="1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28847 -0.053954 0.064429 -0.094751 0.103754 -0.119253 C 0.133667 -0.137890 0.165909 -0.146840 0.196613 -0.131600 C 0.233259 -0.113411 0.262255 -0.063535 0.273690 0.000979" origin="layout" pathEditMode="relative">
                                      <p:cBhvr>
                                        <p:cTn id="88" dur="2000" fill="hold"/>
                                        <p:tgtEl>
                                          <p:spTgt spid="2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Class="exit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91" dur="500" fill="hold"/>
                                        <p:tgtEl>
                                          <p:spTgt spid="2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Class="entr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6" dur="500"/>
                                        <p:tgtEl>
                                          <p:spTgt spid="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Class="entr" nodeType="clickEffect" presetSubtype="0" presetID="1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Class="emph" nodeType="afterEffect" presetSubtype="0" presetID="35" grpId="2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Class="entr" nodeType="clickEffect" presetSubtype="0" presetID="1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emph" nodeType="afterEffect" presetSubtype="0" presetID="35" grpId="2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Class="exit" nodeType="clickEffect" presetID="10" grpId="2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4" dur="500" fill="hold"/>
                                        <p:tgtEl>
                                          <p:spTgt spid="2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Class="entr" nodeType="clickEffect" presetSubtype="0" presetID="1" grpId="2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Class="entr" nodeType="clickEffect" presetSubtype="16" presetID="23" grpId="2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26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Class="entr" nodeType="with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1" fill="hold"/>
                                        <p:tgtEl>
                                          <p:spTgt spid="2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Class="path" nodeType="clickEffect" presetSubtype="0" presetID="-1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3102 -0.036476 0.026591 -0.072508 0.040462 -0.108074 C 0.055399 -0.146372 0.070774 -0.184123 0.086578 -0.221304" origin="layout" pathEditMode="relative">
                                      <p:cBhvr>
                                        <p:cTn id="135" dur="1000" fill="hold"/>
                                        <p:tgtEl>
                                          <p:spTgt spid="2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Class="exit" nodeType="afterEffect" presetID="10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38" dur="500" fill="hold"/>
                                        <p:tgtEl>
                                          <p:spTgt spid="2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Class="entr" nodeType="afterEffect" presetID="10" grpId="3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2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3" dur="500"/>
                                        <p:tgtEl>
                                          <p:spTgt spid="2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Class="path" nodeType="clickEffect" presetSubtype="0" presetID="-1" grpId="3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80 0.270523" origin="layout" pathEditMode="relative">
                                      <p:cBhvr>
                                        <p:cTn id="147" dur="1500" fill="hold"/>
                                        <p:tgtEl>
                                          <p:spTgt spid="26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mph" nodeType="withEffect" presetSubtype="0" presetID="6" grpId="3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0" dur="1500" fill="hold"/>
                                        <p:tgtEl>
                                          <p:spTgt spid="2661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Class="exit" nodeType="afterEffect" presetID="10" grpId="3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3" dur="500" fill="hold"/>
                                        <p:tgtEl>
                                          <p:spTgt spid="2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Class="entr" nodeType="afterEffect" presetID="10" grpId="3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7" fill="hold"/>
                                        <p:tgtEl>
                                          <p:spTgt spid="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8" dur="500"/>
                                        <p:tgtEl>
                                          <p:spTgt spid="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Class="path" nodeType="clickEffect" presetSubtype="0" presetID="-1" grpId="3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121 -0.066696" origin="layout" pathEditMode="relative">
                                      <p:cBhvr>
                                        <p:cTn id="162" dur="1000" fill="hold"/>
                                        <p:tgtEl>
                                          <p:spTgt spid="2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Class="path" nodeType="withEffect" presetSubtype="0" presetID="-1" grpId="37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537 -0.065567" origin="layout" pathEditMode="relative">
                                      <p:cBhvr>
                                        <p:cTn id="165" dur="1000" fill="hold"/>
                                        <p:tgtEl>
                                          <p:spTgt spid="2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Class="entr" nodeType="clickEffect" presetSubtype="0" presetID="1" grpId="2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9" fill="hold"/>
                                        <p:tgtEl>
                                          <p:spTgt spid="26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Class="entr" nodeType="clickEffect" presetSubtype="16" presetID="23" grpId="3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3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Class="path" nodeType="clickEffect" presetSubtype="0" presetID="-1" grpId="3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39377 -0.048394 0.086811 -0.071655 0.134575 -0.065993 C 0.156052 -0.063448 0.177198 -0.055004 0.197042 -0.040178 C 0.227902 -0.017123 0.254623 0.020505 0.274312 0.068630" origin="layout" pathEditMode="relative">
                                      <p:cBhvr>
                                        <p:cTn id="179" dur="2000" fill="hold"/>
                                        <p:tgtEl>
                                          <p:spTgt spid="26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Class="emph" nodeType="withEffect" presetSubtype="0" presetID="6" grpId="4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2" dur="1000" fill="hold"/>
                                        <p:tgtEl>
                                          <p:spTgt spid="2669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Class="emph" nodeType="afterEffect" presetSubtype="0" presetID="6" grpId="4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5" dur="1000" fill="hold"/>
                                        <p:tgtEl>
                                          <p:spTgt spid="2669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Class="exit" nodeType="afterEffect" presetID="10" grpId="4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88" dur="500" fill="hold"/>
                                        <p:tgtEl>
                                          <p:spTgt spid="2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00"/>
                            </p:stCondLst>
                            <p:childTnLst>
                              <p:par>
                                <p:cTn id="191" presetClass="entr" nodeType="afterEffect" presetID="10" grpId="4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2" fill="hold"/>
                                        <p:tgtEl>
                                          <p:spTgt spid="2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3" dur="500"/>
                                        <p:tgtEl>
                                          <p:spTgt spid="2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Class="path" nodeType="clickEffect" presetSubtype="0" presetID="-1" grpId="4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066667" origin="layout" pathEditMode="relative">
                                      <p:cBhvr>
                                        <p:cTn id="197" dur="1000" fill="hold"/>
                                        <p:tgtEl>
                                          <p:spTgt spid="2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Class="entr" nodeType="clickEffect" presetSubtype="0" presetID="1" grpId="4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1" fill="hold"/>
                                        <p:tgtEl>
                                          <p:spTgt spid="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623" grpId="1"/>
      <p:bldP build="whole" bldLvl="1" animBg="1" rev="0" advAuto="0" spid="2635" grpId="10"/>
      <p:bldP build="whole" bldLvl="1" animBg="1" rev="0" advAuto="0" spid="2635" grpId="12"/>
      <p:bldP build="whole" bldLvl="1" animBg="1" rev="0" advAuto="0" spid="2635" grpId="13"/>
      <p:bldP build="p" bldLvl="5" animBg="1" rev="0" advAuto="0" spid="2656" grpId="28"/>
      <p:bldP build="whole" bldLvl="1" animBg="1" rev="0" advAuto="0" spid="2622" grpId="2"/>
      <p:bldP build="whole" bldLvl="1" animBg="1" rev="0" advAuto="0" spid="2622" grpId="3"/>
      <p:bldP build="whole" bldLvl="1" animBg="1" rev="0" advAuto="0" spid="2666" grpId="35"/>
      <p:bldP build="whole" bldLvl="1" animBg="1" rev="0" advAuto="0" spid="2627" grpId="6"/>
      <p:bldP build="whole" bldLvl="1" animBg="1" rev="0" advAuto="0" spid="2626" grpId="5"/>
      <p:bldP build="whole" bldLvl="1" animBg="1" rev="0" advAuto="0" spid="2640" grpId="14"/>
      <p:bldP build="whole" bldLvl="1" animBg="1" rev="0" advAuto="0" spid="2669" grpId="38"/>
      <p:bldP build="whole" bldLvl="1" animBg="1" rev="0" advAuto="0" spid="2669" grpId="40"/>
      <p:bldP build="whole" bldLvl="1" animBg="1" rev="0" advAuto="0" spid="2669" grpId="41"/>
      <p:bldP build="whole" bldLvl="1" animBg="1" rev="0" advAuto="0" spid="2669" grpId="42"/>
      <p:bldP build="whole" bldLvl="1" animBg="1" rev="0" advAuto="0" spid="2655" grpId="27"/>
      <p:bldP build="whole" bldLvl="1" animBg="1" rev="0" advAuto="0" spid="2643" grpId="17"/>
      <p:bldP build="whole" bldLvl="1" animBg="1" rev="0" advAuto="0" spid="2652" grpId="26"/>
      <p:bldP build="whole" bldLvl="1" animBg="1" rev="0" advAuto="0" spid="2655" grpId="30"/>
      <p:bldP build="whole" bldLvl="1" animBg="1" rev="0" advAuto="0" spid="2643" grpId="19"/>
      <p:bldP build="whole" bldLvl="1" animBg="1" rev="0" advAuto="0" spid="2684" grpId="45"/>
      <p:bldP build="whole" bldLvl="1" animBg="1" rev="0" advAuto="0" spid="2686" grpId="23"/>
      <p:bldP build="whole" bldLvl="1" animBg="1" rev="0" advAuto="0" spid="2651" grpId="21"/>
      <p:bldP build="whole" bldLvl="1" animBg="1" rev="0" advAuto="0" spid="2651" grpId="22"/>
      <p:bldP build="whole" bldLvl="1" animBg="1" rev="0" advAuto="0" spid="2686" grpId="25"/>
      <p:bldP build="whole" bldLvl="1" animBg="1" rev="0" advAuto="0" spid="2686" grpId="24"/>
      <p:bldP build="whole" bldLvl="1" animBg="1" rev="0" advAuto="0" spid="2674" grpId="43"/>
      <p:bldP build="whole" bldLvl="1" animBg="1" rev="0" advAuto="0" spid="2630" grpId="7"/>
      <p:bldP build="whole" bldLvl="1" animBg="1" rev="0" advAuto="0" spid="2648" grpId="20"/>
      <p:bldP build="whole" bldLvl="1" animBg="1" rev="0" advAuto="0" spid="2630" grpId="9"/>
      <p:bldP build="whole" bldLvl="1" animBg="1" rev="0" advAuto="0" spid="2661" grpId="31"/>
      <p:bldP build="whole" bldLvl="1" animBg="1" rev="0" advAuto="0" spid="2661" grpId="33"/>
      <p:bldP build="whole" bldLvl="1" animBg="1" rev="0" advAuto="0" spid="2661" grpId="34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5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688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89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90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91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92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693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694" name="model.pas"/>
            <p:cNvSpPr txBox="1"/>
            <p:nvPr/>
          </p:nvSpPr>
          <p:spPr>
            <a:xfrm>
              <a:off x="17349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696" name="25) Se il contributor non ha I diritti?…"/>
          <p:cNvSpPr txBox="1"/>
          <p:nvPr/>
        </p:nvSpPr>
        <p:spPr>
          <a:xfrm>
            <a:off x="6136927" y="88429"/>
            <a:ext cx="2678049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25)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Pull request (su GitHub)</a:t>
            </a:r>
          </a:p>
        </p:txBody>
      </p:sp>
      <p:grpSp>
        <p:nvGrpSpPr>
          <p:cNvPr id="2704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697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698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99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00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01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702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703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707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70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06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2708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713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71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70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10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71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716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714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715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720" name="Gruppo"/>
          <p:cNvGrpSpPr/>
          <p:nvPr/>
        </p:nvGrpSpPr>
        <p:grpSpPr>
          <a:xfrm>
            <a:off x="6021496" y="840380"/>
            <a:ext cx="3700840" cy="2040364"/>
            <a:chOff x="0" y="0"/>
            <a:chExt cx="3700838" cy="2040362"/>
          </a:xfrm>
        </p:grpSpPr>
        <p:sp>
          <p:nvSpPr>
            <p:cNvPr id="2717" name="Rettangolo"/>
            <p:cNvSpPr/>
            <p:nvPr/>
          </p:nvSpPr>
          <p:spPr>
            <a:xfrm>
              <a:off x="0" y="4386"/>
              <a:ext cx="2868136" cy="2035977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2718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2719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</p:grpSp>
      <p:grpSp>
        <p:nvGrpSpPr>
          <p:cNvPr id="2729" name="Gruppo"/>
          <p:cNvGrpSpPr/>
          <p:nvPr/>
        </p:nvGrpSpPr>
        <p:grpSpPr>
          <a:xfrm>
            <a:off x="6683447" y="2277498"/>
            <a:ext cx="597644" cy="555445"/>
            <a:chOff x="0" y="0"/>
            <a:chExt cx="597642" cy="555443"/>
          </a:xfrm>
        </p:grpSpPr>
        <p:grpSp>
          <p:nvGrpSpPr>
            <p:cNvPr id="2723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72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22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728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726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724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25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727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730" name="Rettangolo"/>
          <p:cNvSpPr/>
          <p:nvPr/>
        </p:nvSpPr>
        <p:spPr>
          <a:xfrm>
            <a:off x="6021496" y="2988886"/>
            <a:ext cx="2868137" cy="2035977"/>
          </a:xfrm>
          <a:prstGeom prst="rect">
            <a:avLst/>
          </a:prstGeom>
          <a:solidFill>
            <a:srgbClr val="9F9F9F"/>
          </a:solidFill>
          <a:ln w="25400">
            <a:solidFill>
              <a:srgbClr val="9F9F9F"/>
            </a:solidFill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31" name="Origin/Fork"/>
          <p:cNvSpPr txBox="1"/>
          <p:nvPr/>
        </p:nvSpPr>
        <p:spPr>
          <a:xfrm>
            <a:off x="8172935" y="2984500"/>
            <a:ext cx="732195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Origin/Fork</a:t>
            </a:r>
          </a:p>
        </p:txBody>
      </p:sp>
      <p:grpSp>
        <p:nvGrpSpPr>
          <p:cNvPr id="2740" name="Gruppo"/>
          <p:cNvGrpSpPr/>
          <p:nvPr/>
        </p:nvGrpSpPr>
        <p:grpSpPr>
          <a:xfrm>
            <a:off x="6683447" y="4421616"/>
            <a:ext cx="597644" cy="555445"/>
            <a:chOff x="0" y="0"/>
            <a:chExt cx="597642" cy="555443"/>
          </a:xfrm>
        </p:grpSpPr>
        <p:grpSp>
          <p:nvGrpSpPr>
            <p:cNvPr id="2734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73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33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739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737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735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36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738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743" name="Gruppo"/>
          <p:cNvGrpSpPr/>
          <p:nvPr/>
        </p:nvGrpSpPr>
        <p:grpSpPr>
          <a:xfrm>
            <a:off x="6340053" y="4409345"/>
            <a:ext cx="325100" cy="193863"/>
            <a:chOff x="0" y="0"/>
            <a:chExt cx="325098" cy="193862"/>
          </a:xfrm>
        </p:grpSpPr>
        <p:sp>
          <p:nvSpPr>
            <p:cNvPr id="2741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42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pic>
        <p:nvPicPr>
          <p:cNvPr id="2744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29696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274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rcRect l="9500" t="26817" r="9428" b="29149"/>
          <a:stretch>
            <a:fillRect/>
          </a:stretch>
        </p:blipFill>
        <p:spPr>
          <a:xfrm>
            <a:off x="6032858" y="3000209"/>
            <a:ext cx="696516" cy="211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252" fill="norm" stroke="1" extrusionOk="0">
                <a:moveTo>
                  <a:pt x="3163" y="21"/>
                </a:moveTo>
                <a:cubicBezTo>
                  <a:pt x="2699" y="101"/>
                  <a:pt x="2243" y="401"/>
                  <a:pt x="1871" y="976"/>
                </a:cubicBezTo>
                <a:cubicBezTo>
                  <a:pt x="1198" y="2017"/>
                  <a:pt x="592" y="3951"/>
                  <a:pt x="258" y="6152"/>
                </a:cubicBezTo>
                <a:cubicBezTo>
                  <a:pt x="23" y="7703"/>
                  <a:pt x="0" y="8176"/>
                  <a:pt x="0" y="10770"/>
                </a:cubicBezTo>
                <a:cubicBezTo>
                  <a:pt x="0" y="13393"/>
                  <a:pt x="19" y="13803"/>
                  <a:pt x="271" y="15508"/>
                </a:cubicBezTo>
                <a:cubicBezTo>
                  <a:pt x="593" y="17691"/>
                  <a:pt x="1150" y="19522"/>
                  <a:pt x="1772" y="20525"/>
                </a:cubicBezTo>
                <a:cubicBezTo>
                  <a:pt x="2365" y="21480"/>
                  <a:pt x="2437" y="21459"/>
                  <a:pt x="2437" y="20246"/>
                </a:cubicBezTo>
                <a:cubicBezTo>
                  <a:pt x="2437" y="19316"/>
                  <a:pt x="2416" y="19250"/>
                  <a:pt x="2166" y="19250"/>
                </a:cubicBezTo>
                <a:cubicBezTo>
                  <a:pt x="1776" y="19250"/>
                  <a:pt x="1397" y="18489"/>
                  <a:pt x="1231" y="17419"/>
                </a:cubicBezTo>
                <a:cubicBezTo>
                  <a:pt x="1151" y="16908"/>
                  <a:pt x="1003" y="16294"/>
                  <a:pt x="898" y="16026"/>
                </a:cubicBezTo>
                <a:cubicBezTo>
                  <a:pt x="745" y="15632"/>
                  <a:pt x="733" y="15446"/>
                  <a:pt x="825" y="15150"/>
                </a:cubicBezTo>
                <a:cubicBezTo>
                  <a:pt x="916" y="14853"/>
                  <a:pt x="985" y="14875"/>
                  <a:pt x="1182" y="15269"/>
                </a:cubicBezTo>
                <a:cubicBezTo>
                  <a:pt x="1315" y="15537"/>
                  <a:pt x="1416" y="15897"/>
                  <a:pt x="1403" y="16065"/>
                </a:cubicBezTo>
                <a:cubicBezTo>
                  <a:pt x="1371" y="16481"/>
                  <a:pt x="2075" y="17510"/>
                  <a:pt x="2252" y="17300"/>
                </a:cubicBezTo>
                <a:cubicBezTo>
                  <a:pt x="2613" y="16871"/>
                  <a:pt x="2616" y="15902"/>
                  <a:pt x="2252" y="15667"/>
                </a:cubicBezTo>
                <a:cubicBezTo>
                  <a:pt x="1857" y="15412"/>
                  <a:pt x="1386" y="14158"/>
                  <a:pt x="1231" y="12960"/>
                </a:cubicBezTo>
                <a:cubicBezTo>
                  <a:pt x="1054" y="11593"/>
                  <a:pt x="1054" y="9095"/>
                  <a:pt x="1231" y="8222"/>
                </a:cubicBezTo>
                <a:cubicBezTo>
                  <a:pt x="1308" y="7842"/>
                  <a:pt x="1376" y="6825"/>
                  <a:pt x="1391" y="5993"/>
                </a:cubicBezTo>
                <a:cubicBezTo>
                  <a:pt x="1426" y="4015"/>
                  <a:pt x="1568" y="3721"/>
                  <a:pt x="2092" y="4480"/>
                </a:cubicBezTo>
                <a:cubicBezTo>
                  <a:pt x="2624" y="5248"/>
                  <a:pt x="4069" y="5227"/>
                  <a:pt x="4701" y="4440"/>
                </a:cubicBezTo>
                <a:cubicBezTo>
                  <a:pt x="5125" y="3913"/>
                  <a:pt x="5136" y="3913"/>
                  <a:pt x="5255" y="4440"/>
                </a:cubicBezTo>
                <a:cubicBezTo>
                  <a:pt x="5322" y="4736"/>
                  <a:pt x="5377" y="5551"/>
                  <a:pt x="5378" y="6271"/>
                </a:cubicBezTo>
                <a:cubicBezTo>
                  <a:pt x="5380" y="6992"/>
                  <a:pt x="5442" y="7836"/>
                  <a:pt x="5514" y="8143"/>
                </a:cubicBezTo>
                <a:cubicBezTo>
                  <a:pt x="5692" y="8907"/>
                  <a:pt x="5674" y="11858"/>
                  <a:pt x="5489" y="13119"/>
                </a:cubicBezTo>
                <a:cubicBezTo>
                  <a:pt x="5316" y="14299"/>
                  <a:pt x="4884" y="15430"/>
                  <a:pt x="4517" y="15667"/>
                </a:cubicBezTo>
                <a:lnTo>
                  <a:pt x="4258" y="15827"/>
                </a:lnTo>
                <a:lnTo>
                  <a:pt x="4295" y="18454"/>
                </a:lnTo>
                <a:cubicBezTo>
                  <a:pt x="4316" y="19902"/>
                  <a:pt x="4339" y="21139"/>
                  <a:pt x="4357" y="21201"/>
                </a:cubicBezTo>
                <a:cubicBezTo>
                  <a:pt x="4452" y="21540"/>
                  <a:pt x="5266" y="20133"/>
                  <a:pt x="5686" y="18892"/>
                </a:cubicBezTo>
                <a:cubicBezTo>
                  <a:pt x="6932" y="15208"/>
                  <a:pt x="7154" y="9269"/>
                  <a:pt x="6215" y="4639"/>
                </a:cubicBezTo>
                <a:cubicBezTo>
                  <a:pt x="5834" y="2757"/>
                  <a:pt x="5236" y="1336"/>
                  <a:pt x="4505" y="538"/>
                </a:cubicBezTo>
                <a:cubicBezTo>
                  <a:pt x="4101" y="98"/>
                  <a:pt x="3627" y="-60"/>
                  <a:pt x="3163" y="21"/>
                </a:cubicBezTo>
                <a:close/>
                <a:moveTo>
                  <a:pt x="9735" y="5236"/>
                </a:moveTo>
                <a:cubicBezTo>
                  <a:pt x="9194" y="5399"/>
                  <a:pt x="8785" y="6217"/>
                  <a:pt x="8603" y="7625"/>
                </a:cubicBezTo>
                <a:cubicBezTo>
                  <a:pt x="8435" y="8927"/>
                  <a:pt x="8448" y="12064"/>
                  <a:pt x="8627" y="13517"/>
                </a:cubicBezTo>
                <a:cubicBezTo>
                  <a:pt x="8740" y="14431"/>
                  <a:pt x="8865" y="14819"/>
                  <a:pt x="9144" y="15229"/>
                </a:cubicBezTo>
                <a:cubicBezTo>
                  <a:pt x="9554" y="15831"/>
                  <a:pt x="10179" y="15939"/>
                  <a:pt x="10597" y="15468"/>
                </a:cubicBezTo>
                <a:lnTo>
                  <a:pt x="10880" y="15150"/>
                </a:lnTo>
                <a:lnTo>
                  <a:pt x="10880" y="12602"/>
                </a:lnTo>
                <a:lnTo>
                  <a:pt x="10880" y="10054"/>
                </a:lnTo>
                <a:lnTo>
                  <a:pt x="10350" y="10054"/>
                </a:lnTo>
                <a:cubicBezTo>
                  <a:pt x="9845" y="10054"/>
                  <a:pt x="9809" y="10067"/>
                  <a:pt x="9809" y="10730"/>
                </a:cubicBezTo>
                <a:cubicBezTo>
                  <a:pt x="9809" y="11280"/>
                  <a:pt x="9863" y="11455"/>
                  <a:pt x="10055" y="11527"/>
                </a:cubicBezTo>
                <a:cubicBezTo>
                  <a:pt x="10276" y="11609"/>
                  <a:pt x="10301" y="11721"/>
                  <a:pt x="10301" y="12761"/>
                </a:cubicBezTo>
                <a:cubicBezTo>
                  <a:pt x="10301" y="13886"/>
                  <a:pt x="10302" y="13907"/>
                  <a:pt x="9969" y="13995"/>
                </a:cubicBezTo>
                <a:cubicBezTo>
                  <a:pt x="9511" y="14117"/>
                  <a:pt x="9217" y="13465"/>
                  <a:pt x="9095" y="12004"/>
                </a:cubicBezTo>
                <a:cubicBezTo>
                  <a:pt x="8957" y="10342"/>
                  <a:pt x="9068" y="8668"/>
                  <a:pt x="9378" y="7665"/>
                </a:cubicBezTo>
                <a:cubicBezTo>
                  <a:pt x="9612" y="6909"/>
                  <a:pt x="9678" y="6819"/>
                  <a:pt x="10141" y="6908"/>
                </a:cubicBezTo>
                <a:cubicBezTo>
                  <a:pt x="10636" y="7004"/>
                  <a:pt x="10656" y="6980"/>
                  <a:pt x="10683" y="6232"/>
                </a:cubicBezTo>
                <a:cubicBezTo>
                  <a:pt x="10708" y="5521"/>
                  <a:pt x="10681" y="5454"/>
                  <a:pt x="10314" y="5276"/>
                </a:cubicBezTo>
                <a:cubicBezTo>
                  <a:pt x="10106" y="5175"/>
                  <a:pt x="9916" y="5182"/>
                  <a:pt x="9735" y="5236"/>
                </a:cubicBezTo>
                <a:close/>
                <a:moveTo>
                  <a:pt x="14252" y="5714"/>
                </a:moveTo>
                <a:lnTo>
                  <a:pt x="14252" y="10611"/>
                </a:lnTo>
                <a:lnTo>
                  <a:pt x="14252" y="15508"/>
                </a:lnTo>
                <a:lnTo>
                  <a:pt x="14560" y="15508"/>
                </a:lnTo>
                <a:lnTo>
                  <a:pt x="14867" y="15508"/>
                </a:lnTo>
                <a:lnTo>
                  <a:pt x="14892" y="13398"/>
                </a:lnTo>
                <a:lnTo>
                  <a:pt x="14917" y="11328"/>
                </a:lnTo>
                <a:lnTo>
                  <a:pt x="15458" y="11328"/>
                </a:lnTo>
                <a:lnTo>
                  <a:pt x="15987" y="11328"/>
                </a:lnTo>
                <a:lnTo>
                  <a:pt x="16012" y="13398"/>
                </a:lnTo>
                <a:lnTo>
                  <a:pt x="16036" y="15508"/>
                </a:lnTo>
                <a:lnTo>
                  <a:pt x="16344" y="15508"/>
                </a:lnTo>
                <a:lnTo>
                  <a:pt x="16652" y="15508"/>
                </a:lnTo>
                <a:lnTo>
                  <a:pt x="16652" y="10611"/>
                </a:lnTo>
                <a:lnTo>
                  <a:pt x="16652" y="5714"/>
                </a:lnTo>
                <a:lnTo>
                  <a:pt x="16344" y="5714"/>
                </a:lnTo>
                <a:lnTo>
                  <a:pt x="16036" y="5714"/>
                </a:lnTo>
                <a:lnTo>
                  <a:pt x="16012" y="7545"/>
                </a:lnTo>
                <a:lnTo>
                  <a:pt x="15987" y="9337"/>
                </a:lnTo>
                <a:lnTo>
                  <a:pt x="15458" y="9337"/>
                </a:lnTo>
                <a:lnTo>
                  <a:pt x="14917" y="9337"/>
                </a:lnTo>
                <a:lnTo>
                  <a:pt x="14892" y="7545"/>
                </a:lnTo>
                <a:lnTo>
                  <a:pt x="14867" y="5714"/>
                </a:lnTo>
                <a:lnTo>
                  <a:pt x="14560" y="5714"/>
                </a:lnTo>
                <a:lnTo>
                  <a:pt x="14252" y="5714"/>
                </a:lnTo>
                <a:close/>
                <a:moveTo>
                  <a:pt x="19581" y="5714"/>
                </a:moveTo>
                <a:lnTo>
                  <a:pt x="19581" y="10651"/>
                </a:lnTo>
                <a:lnTo>
                  <a:pt x="19581" y="15588"/>
                </a:lnTo>
                <a:lnTo>
                  <a:pt x="19876" y="15428"/>
                </a:lnTo>
                <a:cubicBezTo>
                  <a:pt x="20035" y="15349"/>
                  <a:pt x="20234" y="15381"/>
                  <a:pt x="20332" y="15508"/>
                </a:cubicBezTo>
                <a:cubicBezTo>
                  <a:pt x="20687" y="15971"/>
                  <a:pt x="21099" y="15814"/>
                  <a:pt x="21316" y="15110"/>
                </a:cubicBezTo>
                <a:cubicBezTo>
                  <a:pt x="21510" y="14483"/>
                  <a:pt x="21600" y="13243"/>
                  <a:pt x="21599" y="12044"/>
                </a:cubicBezTo>
                <a:cubicBezTo>
                  <a:pt x="21599" y="10846"/>
                  <a:pt x="21498" y="9699"/>
                  <a:pt x="21304" y="9178"/>
                </a:cubicBezTo>
                <a:cubicBezTo>
                  <a:pt x="21175" y="8833"/>
                  <a:pt x="20595" y="8694"/>
                  <a:pt x="20295" y="8939"/>
                </a:cubicBezTo>
                <a:cubicBezTo>
                  <a:pt x="20190" y="9024"/>
                  <a:pt x="20156" y="8685"/>
                  <a:pt x="20135" y="7386"/>
                </a:cubicBezTo>
                <a:cubicBezTo>
                  <a:pt x="20109" y="5768"/>
                  <a:pt x="20096" y="5714"/>
                  <a:pt x="19839" y="5714"/>
                </a:cubicBezTo>
                <a:lnTo>
                  <a:pt x="19581" y="5714"/>
                </a:lnTo>
                <a:close/>
                <a:moveTo>
                  <a:pt x="11680" y="5833"/>
                </a:moveTo>
                <a:cubicBezTo>
                  <a:pt x="11514" y="5791"/>
                  <a:pt x="11409" y="6177"/>
                  <a:pt x="11409" y="6908"/>
                </a:cubicBezTo>
                <a:cubicBezTo>
                  <a:pt x="11409" y="7694"/>
                  <a:pt x="11437" y="7788"/>
                  <a:pt x="11704" y="7705"/>
                </a:cubicBezTo>
                <a:cubicBezTo>
                  <a:pt x="12054" y="7596"/>
                  <a:pt x="12153" y="6532"/>
                  <a:pt x="11864" y="6033"/>
                </a:cubicBezTo>
                <a:cubicBezTo>
                  <a:pt x="11798" y="5918"/>
                  <a:pt x="11735" y="5848"/>
                  <a:pt x="11680" y="5833"/>
                </a:cubicBezTo>
                <a:close/>
                <a:moveTo>
                  <a:pt x="13009" y="6869"/>
                </a:moveTo>
                <a:cubicBezTo>
                  <a:pt x="12786" y="6869"/>
                  <a:pt x="12750" y="7008"/>
                  <a:pt x="12726" y="7824"/>
                </a:cubicBezTo>
                <a:cubicBezTo>
                  <a:pt x="12707" y="8465"/>
                  <a:pt x="12641" y="8824"/>
                  <a:pt x="12504" y="9018"/>
                </a:cubicBezTo>
                <a:cubicBezTo>
                  <a:pt x="12394" y="9174"/>
                  <a:pt x="12295" y="9547"/>
                  <a:pt x="12295" y="9815"/>
                </a:cubicBezTo>
                <a:cubicBezTo>
                  <a:pt x="12295" y="10101"/>
                  <a:pt x="12387" y="10318"/>
                  <a:pt x="12504" y="10372"/>
                </a:cubicBezTo>
                <a:cubicBezTo>
                  <a:pt x="12689" y="10457"/>
                  <a:pt x="12704" y="10653"/>
                  <a:pt x="12726" y="12641"/>
                </a:cubicBezTo>
                <a:cubicBezTo>
                  <a:pt x="12746" y="14439"/>
                  <a:pt x="12776" y="14878"/>
                  <a:pt x="12935" y="15309"/>
                </a:cubicBezTo>
                <a:cubicBezTo>
                  <a:pt x="13214" y="16065"/>
                  <a:pt x="13758" y="15858"/>
                  <a:pt x="13797" y="14990"/>
                </a:cubicBezTo>
                <a:cubicBezTo>
                  <a:pt x="13818" y="14510"/>
                  <a:pt x="13777" y="14353"/>
                  <a:pt x="13649" y="14353"/>
                </a:cubicBezTo>
                <a:cubicBezTo>
                  <a:pt x="13370" y="14353"/>
                  <a:pt x="13263" y="13657"/>
                  <a:pt x="13292" y="12004"/>
                </a:cubicBezTo>
                <a:cubicBezTo>
                  <a:pt x="13317" y="10573"/>
                  <a:pt x="13334" y="10457"/>
                  <a:pt x="13563" y="10372"/>
                </a:cubicBezTo>
                <a:cubicBezTo>
                  <a:pt x="13752" y="10302"/>
                  <a:pt x="13809" y="10144"/>
                  <a:pt x="13809" y="9616"/>
                </a:cubicBezTo>
                <a:cubicBezTo>
                  <a:pt x="13809" y="9087"/>
                  <a:pt x="13752" y="8890"/>
                  <a:pt x="13563" y="8819"/>
                </a:cubicBezTo>
                <a:cubicBezTo>
                  <a:pt x="13359" y="8744"/>
                  <a:pt x="13315" y="8602"/>
                  <a:pt x="13292" y="7824"/>
                </a:cubicBezTo>
                <a:cubicBezTo>
                  <a:pt x="13268" y="7008"/>
                  <a:pt x="13232" y="6869"/>
                  <a:pt x="13009" y="6869"/>
                </a:cubicBezTo>
                <a:close/>
                <a:moveTo>
                  <a:pt x="11409" y="8899"/>
                </a:moveTo>
                <a:lnTo>
                  <a:pt x="11409" y="12204"/>
                </a:lnTo>
                <a:lnTo>
                  <a:pt x="11409" y="15508"/>
                </a:lnTo>
                <a:lnTo>
                  <a:pt x="11717" y="15508"/>
                </a:lnTo>
                <a:lnTo>
                  <a:pt x="12037" y="15508"/>
                </a:lnTo>
                <a:lnTo>
                  <a:pt x="12037" y="12204"/>
                </a:lnTo>
                <a:lnTo>
                  <a:pt x="12037" y="8899"/>
                </a:lnTo>
                <a:lnTo>
                  <a:pt x="11717" y="8899"/>
                </a:lnTo>
                <a:lnTo>
                  <a:pt x="11409" y="8899"/>
                </a:lnTo>
                <a:close/>
                <a:moveTo>
                  <a:pt x="17095" y="8899"/>
                </a:moveTo>
                <a:lnTo>
                  <a:pt x="17095" y="11646"/>
                </a:lnTo>
                <a:cubicBezTo>
                  <a:pt x="17095" y="14209"/>
                  <a:pt x="17115" y="14419"/>
                  <a:pt x="17329" y="15110"/>
                </a:cubicBezTo>
                <a:cubicBezTo>
                  <a:pt x="17535" y="15778"/>
                  <a:pt x="17590" y="15837"/>
                  <a:pt x="18006" y="15667"/>
                </a:cubicBezTo>
                <a:cubicBezTo>
                  <a:pt x="18258" y="15564"/>
                  <a:pt x="18598" y="15498"/>
                  <a:pt x="18756" y="15508"/>
                </a:cubicBezTo>
                <a:lnTo>
                  <a:pt x="19052" y="15508"/>
                </a:lnTo>
                <a:lnTo>
                  <a:pt x="19052" y="12204"/>
                </a:lnTo>
                <a:lnTo>
                  <a:pt x="19052" y="8899"/>
                </a:lnTo>
                <a:lnTo>
                  <a:pt x="18781" y="8899"/>
                </a:lnTo>
                <a:lnTo>
                  <a:pt x="18523" y="8899"/>
                </a:lnTo>
                <a:lnTo>
                  <a:pt x="18523" y="11288"/>
                </a:lnTo>
                <a:cubicBezTo>
                  <a:pt x="18523" y="13801"/>
                  <a:pt x="18443" y="14353"/>
                  <a:pt x="18116" y="14353"/>
                </a:cubicBezTo>
                <a:cubicBezTo>
                  <a:pt x="17790" y="14353"/>
                  <a:pt x="17723" y="13801"/>
                  <a:pt x="17723" y="11288"/>
                </a:cubicBezTo>
                <a:lnTo>
                  <a:pt x="17723" y="8899"/>
                </a:lnTo>
                <a:lnTo>
                  <a:pt x="17403" y="8899"/>
                </a:lnTo>
                <a:lnTo>
                  <a:pt x="17095" y="8899"/>
                </a:lnTo>
                <a:close/>
                <a:moveTo>
                  <a:pt x="20664" y="10253"/>
                </a:moveTo>
                <a:cubicBezTo>
                  <a:pt x="20867" y="10382"/>
                  <a:pt x="21009" y="11065"/>
                  <a:pt x="21009" y="12084"/>
                </a:cubicBezTo>
                <a:cubicBezTo>
                  <a:pt x="21009" y="12718"/>
                  <a:pt x="20961" y="13490"/>
                  <a:pt x="20910" y="13796"/>
                </a:cubicBezTo>
                <a:cubicBezTo>
                  <a:pt x="20814" y="14379"/>
                  <a:pt x="20524" y="14509"/>
                  <a:pt x="20295" y="14075"/>
                </a:cubicBezTo>
                <a:cubicBezTo>
                  <a:pt x="20190" y="13876"/>
                  <a:pt x="20161" y="13443"/>
                  <a:pt x="20196" y="12164"/>
                </a:cubicBezTo>
                <a:cubicBezTo>
                  <a:pt x="20234" y="10823"/>
                  <a:pt x="20288" y="10476"/>
                  <a:pt x="20443" y="10293"/>
                </a:cubicBezTo>
                <a:cubicBezTo>
                  <a:pt x="20521" y="10199"/>
                  <a:pt x="20596" y="10210"/>
                  <a:pt x="20664" y="10253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754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74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74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4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75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75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74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75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75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757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755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756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760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2758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59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761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2764" name="Gruppo"/>
          <p:cNvGrpSpPr/>
          <p:nvPr/>
        </p:nvGrpSpPr>
        <p:grpSpPr>
          <a:xfrm>
            <a:off x="5439813" y="4077225"/>
            <a:ext cx="168572" cy="187912"/>
            <a:chOff x="-29700" y="0"/>
            <a:chExt cx="168571" cy="187910"/>
          </a:xfrm>
        </p:grpSpPr>
        <p:sp>
          <p:nvSpPr>
            <p:cNvPr id="2762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BF7B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63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2765" name="git branch newfeature…"/>
          <p:cNvSpPr txBox="1"/>
          <p:nvPr/>
        </p:nvSpPr>
        <p:spPr>
          <a:xfrm>
            <a:off x="279747" y="2745811"/>
            <a:ext cx="2398135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branch newfeature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checkout newfeature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“nuova classe TNewCliente”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sp>
        <p:nvSpPr>
          <p:cNvPr id="2766" name="TNewCliente = class…"/>
          <p:cNvSpPr txBox="1"/>
          <p:nvPr/>
        </p:nvSpPr>
        <p:spPr>
          <a:xfrm>
            <a:off x="2005513" y="39897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2771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769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767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68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770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776" name="Gruppo"/>
          <p:cNvGrpSpPr/>
          <p:nvPr/>
        </p:nvGrpSpPr>
        <p:grpSpPr>
          <a:xfrm>
            <a:off x="7259474" y="4091350"/>
            <a:ext cx="662619" cy="365650"/>
            <a:chOff x="0" y="0"/>
            <a:chExt cx="662618" cy="365648"/>
          </a:xfrm>
        </p:grpSpPr>
        <p:grpSp>
          <p:nvGrpSpPr>
            <p:cNvPr id="2774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772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73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775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779" name="Gruppo"/>
          <p:cNvGrpSpPr/>
          <p:nvPr/>
        </p:nvGrpSpPr>
        <p:grpSpPr>
          <a:xfrm>
            <a:off x="7945987" y="4092295"/>
            <a:ext cx="259103" cy="193864"/>
            <a:chOff x="-5101" y="0"/>
            <a:chExt cx="259101" cy="193862"/>
          </a:xfrm>
        </p:grpSpPr>
        <p:sp>
          <p:nvSpPr>
            <p:cNvPr id="2777" name="Didascalia"/>
            <p:cNvSpPr/>
            <p:nvPr/>
          </p:nvSpPr>
          <p:spPr>
            <a:xfrm flipH="1">
              <a:off x="-5102" y="37659"/>
              <a:ext cx="223045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6757" y="21600"/>
                  </a:lnTo>
                  <a:lnTo>
                    <a:pt x="16757" y="13832"/>
                  </a:lnTo>
                  <a:lnTo>
                    <a:pt x="21600" y="10295"/>
                  </a:lnTo>
                  <a:lnTo>
                    <a:pt x="16757" y="6758"/>
                  </a:lnTo>
                  <a:lnTo>
                    <a:pt x="16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satOff val="-5842"/>
                <a:lumOff val="13382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78" name="o/f"/>
            <p:cNvSpPr txBox="1"/>
            <p:nvPr/>
          </p:nvSpPr>
          <p:spPr>
            <a:xfrm>
              <a:off x="0" y="0"/>
              <a:ext cx="2540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o/f</a:t>
              </a:r>
            </a:p>
          </p:txBody>
        </p:sp>
      </p:grpSp>
      <p:sp>
        <p:nvSpPr>
          <p:cNvPr id="2780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sp>
        <p:nvSpPr>
          <p:cNvPr id="2781" name="git commit -a -m “aggiunto classe TOtherCliente”…"/>
          <p:cNvSpPr txBox="1"/>
          <p:nvPr/>
        </p:nvSpPr>
        <p:spPr>
          <a:xfrm>
            <a:off x="279747" y="282011"/>
            <a:ext cx="266487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“aggiunto classe TOtherCliente”</a:t>
            </a:r>
          </a:p>
          <a:p>
            <a:pPr>
              <a:lnSpc>
                <a:spcPct val="110000"/>
              </a:lnSpc>
              <a:defRPr sz="700">
                <a:solidFill>
                  <a:srgbClr val="A7A7A7"/>
                </a:solidFill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786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278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78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83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78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791" name="Gruppo"/>
          <p:cNvGrpSpPr/>
          <p:nvPr/>
        </p:nvGrpSpPr>
        <p:grpSpPr>
          <a:xfrm>
            <a:off x="6683447" y="1938644"/>
            <a:ext cx="597644" cy="353062"/>
            <a:chOff x="0" y="0"/>
            <a:chExt cx="597642" cy="353060"/>
          </a:xfrm>
        </p:grpSpPr>
        <p:grpSp>
          <p:nvGrpSpPr>
            <p:cNvPr id="278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78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88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79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794" name="Gruppo"/>
          <p:cNvGrpSpPr/>
          <p:nvPr/>
        </p:nvGrpSpPr>
        <p:grpSpPr>
          <a:xfrm>
            <a:off x="3788536" y="1566726"/>
            <a:ext cx="196908" cy="193863"/>
            <a:chOff x="0" y="0"/>
            <a:chExt cx="196907" cy="193862"/>
          </a:xfrm>
        </p:grpSpPr>
        <p:sp>
          <p:nvSpPr>
            <p:cNvPr id="2792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93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797" name="Gruppo"/>
          <p:cNvGrpSpPr/>
          <p:nvPr/>
        </p:nvGrpSpPr>
        <p:grpSpPr>
          <a:xfrm>
            <a:off x="3956682" y="1566726"/>
            <a:ext cx="214232" cy="193863"/>
            <a:chOff x="0" y="0"/>
            <a:chExt cx="214230" cy="193862"/>
          </a:xfrm>
        </p:grpSpPr>
        <p:sp>
          <p:nvSpPr>
            <p:cNvPr id="2795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96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800" name="Gruppo"/>
          <p:cNvGrpSpPr/>
          <p:nvPr/>
        </p:nvGrpSpPr>
        <p:grpSpPr>
          <a:xfrm>
            <a:off x="6340053" y="1922326"/>
            <a:ext cx="325100" cy="193863"/>
            <a:chOff x="0" y="0"/>
            <a:chExt cx="325098" cy="193862"/>
          </a:xfrm>
        </p:grpSpPr>
        <p:sp>
          <p:nvSpPr>
            <p:cNvPr id="2798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99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grpSp>
        <p:nvGrpSpPr>
          <p:cNvPr id="2805" name="Gruppo"/>
          <p:cNvGrpSpPr/>
          <p:nvPr/>
        </p:nvGrpSpPr>
        <p:grpSpPr>
          <a:xfrm>
            <a:off x="8058235" y="1143923"/>
            <a:ext cx="1306867" cy="1799704"/>
            <a:chOff x="0" y="0"/>
            <a:chExt cx="1306865" cy="1799702"/>
          </a:xfrm>
        </p:grpSpPr>
        <p:grpSp>
          <p:nvGrpSpPr>
            <p:cNvPr id="2803" name="Gruppo"/>
            <p:cNvGrpSpPr/>
            <p:nvPr/>
          </p:nvGrpSpPr>
          <p:grpSpPr>
            <a:xfrm>
              <a:off x="0" y="0"/>
              <a:ext cx="744076" cy="1676919"/>
              <a:chOff x="0" y="0"/>
              <a:chExt cx="744075" cy="1676918"/>
            </a:xfrm>
          </p:grpSpPr>
          <p:sp>
            <p:nvSpPr>
              <p:cNvPr id="2801" name="Rettangolo arrotondato"/>
              <p:cNvSpPr/>
              <p:nvPr/>
            </p:nvSpPr>
            <p:spPr>
              <a:xfrm>
                <a:off x="0" y="0"/>
                <a:ext cx="744076" cy="1676919"/>
              </a:xfrm>
              <a:prstGeom prst="roundRect">
                <a:avLst>
                  <a:gd name="adj" fmla="val 23319"/>
                </a:avLst>
              </a:prstGeom>
              <a:solidFill>
                <a:srgbClr val="E2FEE7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sx="100000" sy="100000" kx="0" ky="0" algn="b" rotWithShape="0" blurRad="88900" dist="10300" dir="5400000">
                  <a:srgbClr val="FFFFFF"/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2802" name="Immagine" descr="Immagin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322" t="217" r="275" b="6568"/>
              <a:stretch>
                <a:fillRect/>
              </a:stretch>
            </p:blipFill>
            <p:spPr>
              <a:xfrm>
                <a:off x="179950" y="45175"/>
                <a:ext cx="384176" cy="480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40" fill="norm" stroke="1" extrusionOk="0">
                    <a:moveTo>
                      <a:pt x="12585" y="0"/>
                    </a:moveTo>
                    <a:lnTo>
                      <a:pt x="9952" y="2031"/>
                    </a:lnTo>
                    <a:cubicBezTo>
                      <a:pt x="8478" y="3179"/>
                      <a:pt x="7249" y="4100"/>
                      <a:pt x="7207" y="4080"/>
                    </a:cubicBezTo>
                    <a:cubicBezTo>
                      <a:pt x="7165" y="4060"/>
                      <a:pt x="7092" y="3895"/>
                      <a:pt x="7051" y="3698"/>
                    </a:cubicBezTo>
                    <a:cubicBezTo>
                      <a:pt x="6883" y="2881"/>
                      <a:pt x="6082" y="2048"/>
                      <a:pt x="5088" y="1667"/>
                    </a:cubicBezTo>
                    <a:cubicBezTo>
                      <a:pt x="4342" y="1381"/>
                      <a:pt x="2676" y="1381"/>
                      <a:pt x="1986" y="1667"/>
                    </a:cubicBezTo>
                    <a:cubicBezTo>
                      <a:pt x="1244" y="1973"/>
                      <a:pt x="762" y="2356"/>
                      <a:pt x="424" y="2899"/>
                    </a:cubicBezTo>
                    <a:cubicBezTo>
                      <a:pt x="252" y="3175"/>
                      <a:pt x="74" y="3459"/>
                      <a:pt x="22" y="3542"/>
                    </a:cubicBezTo>
                    <a:cubicBezTo>
                      <a:pt x="13" y="3557"/>
                      <a:pt x="8" y="4239"/>
                      <a:pt x="0" y="4531"/>
                    </a:cubicBezTo>
                    <a:cubicBezTo>
                      <a:pt x="8" y="4608"/>
                      <a:pt x="13" y="4794"/>
                      <a:pt x="22" y="4809"/>
                    </a:cubicBezTo>
                    <a:cubicBezTo>
                      <a:pt x="74" y="4892"/>
                      <a:pt x="250" y="5190"/>
                      <a:pt x="424" y="5469"/>
                    </a:cubicBezTo>
                    <a:cubicBezTo>
                      <a:pt x="624" y="5789"/>
                      <a:pt x="953" y="6113"/>
                      <a:pt x="1294" y="6337"/>
                    </a:cubicBezTo>
                    <a:lnTo>
                      <a:pt x="1830" y="6684"/>
                    </a:lnTo>
                    <a:lnTo>
                      <a:pt x="1830" y="11233"/>
                    </a:lnTo>
                    <a:lnTo>
                      <a:pt x="1830" y="15782"/>
                    </a:lnTo>
                    <a:lnTo>
                      <a:pt x="1294" y="16146"/>
                    </a:lnTo>
                    <a:cubicBezTo>
                      <a:pt x="953" y="16371"/>
                      <a:pt x="624" y="16677"/>
                      <a:pt x="424" y="16997"/>
                    </a:cubicBezTo>
                    <a:cubicBezTo>
                      <a:pt x="250" y="17277"/>
                      <a:pt x="74" y="17574"/>
                      <a:pt x="22" y="17657"/>
                    </a:cubicBezTo>
                    <a:cubicBezTo>
                      <a:pt x="13" y="17672"/>
                      <a:pt x="8" y="17875"/>
                      <a:pt x="0" y="17952"/>
                    </a:cubicBezTo>
                    <a:cubicBezTo>
                      <a:pt x="8" y="18239"/>
                      <a:pt x="13" y="18899"/>
                      <a:pt x="22" y="18907"/>
                    </a:cubicBezTo>
                    <a:cubicBezTo>
                      <a:pt x="74" y="18953"/>
                      <a:pt x="200" y="19190"/>
                      <a:pt x="312" y="19428"/>
                    </a:cubicBezTo>
                    <a:cubicBezTo>
                      <a:pt x="584" y="20001"/>
                      <a:pt x="1403" y="20612"/>
                      <a:pt x="2187" y="20852"/>
                    </a:cubicBezTo>
                    <a:cubicBezTo>
                      <a:pt x="3018" y="21106"/>
                      <a:pt x="4342" y="21084"/>
                      <a:pt x="5088" y="20799"/>
                    </a:cubicBezTo>
                    <a:cubicBezTo>
                      <a:pt x="5770" y="20539"/>
                      <a:pt x="6363" y="20089"/>
                      <a:pt x="6739" y="19532"/>
                    </a:cubicBezTo>
                    <a:cubicBezTo>
                      <a:pt x="7006" y="19137"/>
                      <a:pt x="7029" y="18985"/>
                      <a:pt x="7029" y="18299"/>
                    </a:cubicBezTo>
                    <a:cubicBezTo>
                      <a:pt x="7029" y="17620"/>
                      <a:pt x="6995" y="17461"/>
                      <a:pt x="6739" y="17084"/>
                    </a:cubicBezTo>
                    <a:cubicBezTo>
                      <a:pt x="6411" y="16600"/>
                      <a:pt x="6052" y="16255"/>
                      <a:pt x="5601" y="16025"/>
                    </a:cubicBezTo>
                    <a:lnTo>
                      <a:pt x="5311" y="15886"/>
                    </a:lnTo>
                    <a:lnTo>
                      <a:pt x="5311" y="11233"/>
                    </a:lnTo>
                    <a:lnTo>
                      <a:pt x="5311" y="6597"/>
                    </a:lnTo>
                    <a:lnTo>
                      <a:pt x="5556" y="6459"/>
                    </a:lnTo>
                    <a:cubicBezTo>
                      <a:pt x="6272" y="6091"/>
                      <a:pt x="6896" y="5354"/>
                      <a:pt x="7051" y="4688"/>
                    </a:cubicBezTo>
                    <a:cubicBezTo>
                      <a:pt x="7095" y="4499"/>
                      <a:pt x="7154" y="4312"/>
                      <a:pt x="7185" y="4271"/>
                    </a:cubicBezTo>
                    <a:cubicBezTo>
                      <a:pt x="7216" y="4230"/>
                      <a:pt x="8435" y="5141"/>
                      <a:pt x="9907" y="6285"/>
                    </a:cubicBezTo>
                    <a:lnTo>
                      <a:pt x="12585" y="8368"/>
                    </a:lnTo>
                    <a:lnTo>
                      <a:pt x="12585" y="6962"/>
                    </a:lnTo>
                    <a:lnTo>
                      <a:pt x="12563" y="5573"/>
                    </a:lnTo>
                    <a:lnTo>
                      <a:pt x="13790" y="5573"/>
                    </a:lnTo>
                    <a:cubicBezTo>
                      <a:pt x="14949" y="5573"/>
                      <a:pt x="15040" y="5591"/>
                      <a:pt x="15419" y="5816"/>
                    </a:cubicBezTo>
                    <a:cubicBezTo>
                      <a:pt x="15639" y="5947"/>
                      <a:pt x="15914" y="6216"/>
                      <a:pt x="16044" y="6424"/>
                    </a:cubicBezTo>
                    <a:cubicBezTo>
                      <a:pt x="16274" y="6794"/>
                      <a:pt x="16289" y="6904"/>
                      <a:pt x="16289" y="11337"/>
                    </a:cubicBezTo>
                    <a:lnTo>
                      <a:pt x="16289" y="15886"/>
                    </a:lnTo>
                    <a:lnTo>
                      <a:pt x="15977" y="16025"/>
                    </a:lnTo>
                    <a:cubicBezTo>
                      <a:pt x="15526" y="16255"/>
                      <a:pt x="15167" y="16600"/>
                      <a:pt x="14839" y="17084"/>
                    </a:cubicBezTo>
                    <a:cubicBezTo>
                      <a:pt x="14583" y="17461"/>
                      <a:pt x="14549" y="17620"/>
                      <a:pt x="14549" y="18299"/>
                    </a:cubicBezTo>
                    <a:cubicBezTo>
                      <a:pt x="14549" y="18985"/>
                      <a:pt x="14594" y="19137"/>
                      <a:pt x="14861" y="19532"/>
                    </a:cubicBezTo>
                    <a:cubicBezTo>
                      <a:pt x="15029" y="19781"/>
                      <a:pt x="15351" y="20127"/>
                      <a:pt x="15575" y="20296"/>
                    </a:cubicBezTo>
                    <a:cubicBezTo>
                      <a:pt x="17301" y="21600"/>
                      <a:pt x="20466" y="21116"/>
                      <a:pt x="21265" y="19428"/>
                    </a:cubicBezTo>
                    <a:cubicBezTo>
                      <a:pt x="21378" y="19190"/>
                      <a:pt x="21504" y="18953"/>
                      <a:pt x="21555" y="18907"/>
                    </a:cubicBezTo>
                    <a:cubicBezTo>
                      <a:pt x="21564" y="18899"/>
                      <a:pt x="21592" y="18175"/>
                      <a:pt x="21600" y="17935"/>
                    </a:cubicBezTo>
                    <a:cubicBezTo>
                      <a:pt x="21592" y="17863"/>
                      <a:pt x="21564" y="17671"/>
                      <a:pt x="21555" y="17657"/>
                    </a:cubicBezTo>
                    <a:cubicBezTo>
                      <a:pt x="21504" y="17574"/>
                      <a:pt x="21328" y="17277"/>
                      <a:pt x="21154" y="16997"/>
                    </a:cubicBezTo>
                    <a:cubicBezTo>
                      <a:pt x="20955" y="16678"/>
                      <a:pt x="20643" y="16368"/>
                      <a:pt x="20306" y="16146"/>
                    </a:cubicBezTo>
                    <a:lnTo>
                      <a:pt x="19770" y="15799"/>
                    </a:lnTo>
                    <a:lnTo>
                      <a:pt x="19726" y="10764"/>
                    </a:lnTo>
                    <a:lnTo>
                      <a:pt x="19703" y="5747"/>
                    </a:lnTo>
                    <a:lnTo>
                      <a:pt x="19436" y="5278"/>
                    </a:lnTo>
                    <a:cubicBezTo>
                      <a:pt x="18854" y="4212"/>
                      <a:pt x="17816" y="3471"/>
                      <a:pt x="16312" y="3073"/>
                    </a:cubicBezTo>
                    <a:cubicBezTo>
                      <a:pt x="15737" y="2921"/>
                      <a:pt x="15207" y="2866"/>
                      <a:pt x="14102" y="2830"/>
                    </a:cubicBezTo>
                    <a:lnTo>
                      <a:pt x="12652" y="2778"/>
                    </a:lnTo>
                    <a:lnTo>
                      <a:pt x="12607" y="1372"/>
                    </a:lnTo>
                    <a:lnTo>
                      <a:pt x="12585" y="0"/>
                    </a:lnTo>
                    <a:close/>
                    <a:moveTo>
                      <a:pt x="3570" y="2726"/>
                    </a:moveTo>
                    <a:cubicBezTo>
                      <a:pt x="3718" y="2725"/>
                      <a:pt x="3866" y="2748"/>
                      <a:pt x="4017" y="2778"/>
                    </a:cubicBezTo>
                    <a:cubicBezTo>
                      <a:pt x="4378" y="2848"/>
                      <a:pt x="5055" y="3293"/>
                      <a:pt x="5266" y="3611"/>
                    </a:cubicBezTo>
                    <a:cubicBezTo>
                      <a:pt x="5656" y="4198"/>
                      <a:pt x="5282" y="5026"/>
                      <a:pt x="4463" y="5400"/>
                    </a:cubicBezTo>
                    <a:cubicBezTo>
                      <a:pt x="3303" y="5928"/>
                      <a:pt x="1870" y="5370"/>
                      <a:pt x="1740" y="4323"/>
                    </a:cubicBezTo>
                    <a:cubicBezTo>
                      <a:pt x="1635" y="3468"/>
                      <a:pt x="2538" y="2735"/>
                      <a:pt x="3570" y="2726"/>
                    </a:cubicBezTo>
                    <a:close/>
                    <a:moveTo>
                      <a:pt x="18186" y="16876"/>
                    </a:moveTo>
                    <a:cubicBezTo>
                      <a:pt x="20029" y="17013"/>
                      <a:pt x="20478" y="18968"/>
                      <a:pt x="18811" y="19584"/>
                    </a:cubicBezTo>
                    <a:cubicBezTo>
                      <a:pt x="18369" y="19747"/>
                      <a:pt x="17668" y="19778"/>
                      <a:pt x="17338" y="19636"/>
                    </a:cubicBezTo>
                    <a:cubicBezTo>
                      <a:pt x="16267" y="19176"/>
                      <a:pt x="15898" y="18349"/>
                      <a:pt x="16423" y="17622"/>
                    </a:cubicBezTo>
                    <a:cubicBezTo>
                      <a:pt x="16788" y="17117"/>
                      <a:pt x="17481" y="16823"/>
                      <a:pt x="18186" y="16876"/>
                    </a:cubicBezTo>
                    <a:close/>
                    <a:moveTo>
                      <a:pt x="3548" y="16910"/>
                    </a:moveTo>
                    <a:cubicBezTo>
                      <a:pt x="4371" y="16910"/>
                      <a:pt x="4852" y="17110"/>
                      <a:pt x="5199" y="17640"/>
                    </a:cubicBezTo>
                    <a:cubicBezTo>
                      <a:pt x="5646" y="18322"/>
                      <a:pt x="5335" y="19134"/>
                      <a:pt x="4463" y="19532"/>
                    </a:cubicBezTo>
                    <a:cubicBezTo>
                      <a:pt x="3715" y="19873"/>
                      <a:pt x="2890" y="19768"/>
                      <a:pt x="2209" y="19272"/>
                    </a:cubicBezTo>
                    <a:cubicBezTo>
                      <a:pt x="1680" y="18886"/>
                      <a:pt x="1585" y="17948"/>
                      <a:pt x="2031" y="17483"/>
                    </a:cubicBezTo>
                    <a:cubicBezTo>
                      <a:pt x="2460" y="17036"/>
                      <a:pt x="2807" y="16910"/>
                      <a:pt x="3548" y="1691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804" name="Pull request"/>
            <p:cNvSpPr/>
            <p:nvPr/>
          </p:nvSpPr>
          <p:spPr>
            <a:xfrm>
              <a:off x="36865" y="52970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800"/>
              </a:lvl1pPr>
            </a:lstStyle>
            <a:p>
              <a:pPr/>
              <a:r>
                <a:t>Pull request</a:t>
              </a:r>
            </a:p>
          </p:txBody>
        </p:sp>
      </p:grpSp>
      <p:grpSp>
        <p:nvGrpSpPr>
          <p:cNvPr id="2808" name="Gruppo"/>
          <p:cNvGrpSpPr/>
          <p:nvPr/>
        </p:nvGrpSpPr>
        <p:grpSpPr>
          <a:xfrm>
            <a:off x="8139365" y="2539731"/>
            <a:ext cx="574266" cy="203653"/>
            <a:chOff x="0" y="0"/>
            <a:chExt cx="574265" cy="203652"/>
          </a:xfrm>
        </p:grpSpPr>
        <p:sp>
          <p:nvSpPr>
            <p:cNvPr id="2806" name="Rettangolo arrotondato"/>
            <p:cNvSpPr/>
            <p:nvPr/>
          </p:nvSpPr>
          <p:spPr>
            <a:xfrm>
              <a:off x="0" y="19254"/>
              <a:ext cx="574266" cy="165144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07" name="ada55ff"/>
            <p:cNvSpPr txBox="1"/>
            <p:nvPr/>
          </p:nvSpPr>
          <p:spPr>
            <a:xfrm>
              <a:off x="21088" y="0"/>
              <a:ext cx="532089" cy="2036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811" name="Gruppo"/>
          <p:cNvGrpSpPr/>
          <p:nvPr/>
        </p:nvGrpSpPr>
        <p:grpSpPr>
          <a:xfrm>
            <a:off x="7347351" y="4087725"/>
            <a:ext cx="597644" cy="211944"/>
            <a:chOff x="0" y="0"/>
            <a:chExt cx="597642" cy="211942"/>
          </a:xfrm>
        </p:grpSpPr>
        <p:sp>
          <p:nvSpPr>
            <p:cNvPr id="2809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10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814" name="Gruppo"/>
          <p:cNvGrpSpPr/>
          <p:nvPr/>
        </p:nvGrpSpPr>
        <p:grpSpPr>
          <a:xfrm>
            <a:off x="6986047" y="930628"/>
            <a:ext cx="1038623" cy="574676"/>
            <a:chOff x="0" y="0"/>
            <a:chExt cx="1038621" cy="574675"/>
          </a:xfrm>
        </p:grpSpPr>
        <p:sp>
          <p:nvSpPr>
            <p:cNvPr id="2812" name="Didascalia"/>
            <p:cNvSpPr/>
            <p:nvPr/>
          </p:nvSpPr>
          <p:spPr>
            <a:xfrm>
              <a:off x="0" y="0"/>
              <a:ext cx="1038622" cy="574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20" y="0"/>
                  </a:moveTo>
                  <a:cubicBezTo>
                    <a:pt x="638" y="0"/>
                    <a:pt x="0" y="1152"/>
                    <a:pt x="0" y="2566"/>
                  </a:cubicBezTo>
                  <a:lnTo>
                    <a:pt x="0" y="15066"/>
                  </a:lnTo>
                  <a:cubicBezTo>
                    <a:pt x="0" y="16480"/>
                    <a:pt x="638" y="17617"/>
                    <a:pt x="1420" y="17617"/>
                  </a:cubicBezTo>
                  <a:lnTo>
                    <a:pt x="10664" y="17617"/>
                  </a:lnTo>
                  <a:lnTo>
                    <a:pt x="21600" y="21600"/>
                  </a:lnTo>
                  <a:lnTo>
                    <a:pt x="14626" y="12680"/>
                  </a:lnTo>
                  <a:lnTo>
                    <a:pt x="14626" y="2566"/>
                  </a:lnTo>
                  <a:cubicBezTo>
                    <a:pt x="14626" y="1152"/>
                    <a:pt x="13996" y="0"/>
                    <a:pt x="13214" y="0"/>
                  </a:cubicBezTo>
                  <a:lnTo>
                    <a:pt x="1420" y="0"/>
                  </a:lnTo>
                  <a:close/>
                </a:path>
              </a:pathLst>
            </a:custGeom>
            <a:solidFill>
              <a:srgbClr val="FE0118">
                <a:alpha val="14231"/>
              </a:srgbClr>
            </a:solidFill>
            <a:ln w="25400" cap="flat">
              <a:solidFill>
                <a:srgbClr val="FF0A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13" name="Patch"/>
            <p:cNvSpPr txBox="1"/>
            <p:nvPr/>
          </p:nvSpPr>
          <p:spPr>
            <a:xfrm>
              <a:off x="48320" y="72141"/>
              <a:ext cx="662620" cy="483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b="1" sz="1500">
                  <a:solidFill>
                    <a:srgbClr val="FF2600"/>
                  </a:solidFill>
                </a:defRPr>
              </a:lvl1pPr>
            </a:lstStyle>
            <a:p>
              <a:pPr/>
              <a:r>
                <a:t>Patch</a:t>
              </a:r>
            </a:p>
          </p:txBody>
        </p:sp>
      </p:grpSp>
      <p:grpSp>
        <p:nvGrpSpPr>
          <p:cNvPr id="2819" name="Gruppo"/>
          <p:cNvGrpSpPr/>
          <p:nvPr/>
        </p:nvGrpSpPr>
        <p:grpSpPr>
          <a:xfrm>
            <a:off x="4838693" y="3736557"/>
            <a:ext cx="597644" cy="353062"/>
            <a:chOff x="0" y="0"/>
            <a:chExt cx="597642" cy="353060"/>
          </a:xfrm>
        </p:grpSpPr>
        <p:grpSp>
          <p:nvGrpSpPr>
            <p:cNvPr id="281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81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16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81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824" name="Gruppo"/>
          <p:cNvGrpSpPr/>
          <p:nvPr/>
        </p:nvGrpSpPr>
        <p:grpSpPr>
          <a:xfrm>
            <a:off x="7334651" y="3736557"/>
            <a:ext cx="597644" cy="353062"/>
            <a:chOff x="0" y="0"/>
            <a:chExt cx="597642" cy="353060"/>
          </a:xfrm>
        </p:grpSpPr>
        <p:grpSp>
          <p:nvGrpSpPr>
            <p:cNvPr id="282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82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21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823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829" name="Gruppo"/>
          <p:cNvGrpSpPr/>
          <p:nvPr/>
        </p:nvGrpSpPr>
        <p:grpSpPr>
          <a:xfrm>
            <a:off x="8131451" y="2192085"/>
            <a:ext cx="597644" cy="353061"/>
            <a:chOff x="0" y="0"/>
            <a:chExt cx="597642" cy="353060"/>
          </a:xfrm>
        </p:grpSpPr>
        <p:grpSp>
          <p:nvGrpSpPr>
            <p:cNvPr id="2827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82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26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828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832" name="Gruppo"/>
          <p:cNvGrpSpPr/>
          <p:nvPr/>
        </p:nvGrpSpPr>
        <p:grpSpPr>
          <a:xfrm>
            <a:off x="3609807" y="3856612"/>
            <a:ext cx="142726" cy="166845"/>
            <a:chOff x="0" y="0"/>
            <a:chExt cx="142724" cy="166843"/>
          </a:xfrm>
        </p:grpSpPr>
        <p:pic>
          <p:nvPicPr>
            <p:cNvPr id="2830" name="file.png" descr="file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142725" cy="142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31" name="M"/>
            <p:cNvSpPr txBox="1"/>
            <p:nvPr/>
          </p:nvSpPr>
          <p:spPr>
            <a:xfrm>
              <a:off x="0" y="1281"/>
              <a:ext cx="142725" cy="165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5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837" name="Gruppo"/>
          <p:cNvGrpSpPr/>
          <p:nvPr/>
        </p:nvGrpSpPr>
        <p:grpSpPr>
          <a:xfrm>
            <a:off x="3923705" y="2649171"/>
            <a:ext cx="1114360" cy="284463"/>
            <a:chOff x="0" y="0"/>
            <a:chExt cx="1114359" cy="284462"/>
          </a:xfrm>
        </p:grpSpPr>
        <p:grpSp>
          <p:nvGrpSpPr>
            <p:cNvPr id="2835" name="Gruppo"/>
            <p:cNvGrpSpPr/>
            <p:nvPr/>
          </p:nvGrpSpPr>
          <p:grpSpPr>
            <a:xfrm>
              <a:off x="0" y="0"/>
              <a:ext cx="1114360" cy="266795"/>
              <a:chOff x="0" y="0"/>
              <a:chExt cx="1114359" cy="266794"/>
            </a:xfrm>
          </p:grpSpPr>
          <p:sp>
            <p:nvSpPr>
              <p:cNvPr id="2833" name="Rettangolo arrotondato"/>
              <p:cNvSpPr/>
              <p:nvPr/>
            </p:nvSpPr>
            <p:spPr>
              <a:xfrm>
                <a:off x="0" y="25494"/>
                <a:ext cx="1114360" cy="241301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ysDot"/>
                <a:miter lim="400000"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34" name="Staging area"/>
              <p:cNvSpPr txBox="1"/>
              <p:nvPr/>
            </p:nvSpPr>
            <p:spPr>
              <a:xfrm>
                <a:off x="276435" y="0"/>
                <a:ext cx="561489" cy="1651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 algn="ctr">
                  <a:defRPr b="1" sz="600">
                    <a:solidFill>
                      <a:srgbClr val="8E6929"/>
                    </a:solidFill>
                  </a:defRPr>
                </a:lvl1pPr>
              </a:lstStyle>
              <a:p>
                <a:pPr/>
                <a:r>
                  <a:t>Staging area</a:t>
                </a:r>
              </a:p>
            </p:txBody>
          </p:sp>
        </p:grpSp>
        <p:sp>
          <p:nvSpPr>
            <p:cNvPr id="2836" name="model.pas"/>
            <p:cNvSpPr txBox="1"/>
            <p:nvPr/>
          </p:nvSpPr>
          <p:spPr>
            <a:xfrm>
              <a:off x="270729" y="82046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sz="800"/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838" name="property Age: integer read FAge;"/>
          <p:cNvSpPr txBox="1"/>
          <p:nvPr/>
        </p:nvSpPr>
        <p:spPr>
          <a:xfrm>
            <a:off x="2005513" y="41040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property Age: integer read FAge;</a:t>
            </a:r>
          </a:p>
        </p:txBody>
      </p:sp>
      <p:sp>
        <p:nvSpPr>
          <p:cNvPr id="2839" name="git commit -a -m “aggiunto proprietà age”…"/>
          <p:cNvSpPr txBox="1"/>
          <p:nvPr/>
        </p:nvSpPr>
        <p:spPr>
          <a:xfrm>
            <a:off x="279747" y="3190311"/>
            <a:ext cx="2291437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commit -a -m “aggiunto proprietà age”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grpSp>
        <p:nvGrpSpPr>
          <p:cNvPr id="2842" name="Gruppo"/>
          <p:cNvGrpSpPr/>
          <p:nvPr/>
        </p:nvGrpSpPr>
        <p:grpSpPr>
          <a:xfrm>
            <a:off x="4837645" y="3736380"/>
            <a:ext cx="597644" cy="211943"/>
            <a:chOff x="0" y="0"/>
            <a:chExt cx="597642" cy="211942"/>
          </a:xfrm>
        </p:grpSpPr>
        <p:sp>
          <p:nvSpPr>
            <p:cNvPr id="284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41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sp>
        <p:nvSpPr>
          <p:cNvPr id="2843" name="E-mail"/>
          <p:cNvSpPr/>
          <p:nvPr/>
        </p:nvSpPr>
        <p:spPr>
          <a:xfrm rot="1140000">
            <a:off x="7122570" y="1550260"/>
            <a:ext cx="706795" cy="446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44" y="0"/>
                </a:moveTo>
                <a:lnTo>
                  <a:pt x="10803" y="12213"/>
                </a:lnTo>
                <a:lnTo>
                  <a:pt x="20856" y="0"/>
                </a:lnTo>
                <a:lnTo>
                  <a:pt x="744" y="0"/>
                </a:lnTo>
                <a:close/>
                <a:moveTo>
                  <a:pt x="0" y="157"/>
                </a:moveTo>
                <a:lnTo>
                  <a:pt x="0" y="21418"/>
                </a:lnTo>
                <a:cubicBezTo>
                  <a:pt x="0" y="21518"/>
                  <a:pt x="52" y="21600"/>
                  <a:pt x="115" y="21600"/>
                </a:cubicBezTo>
                <a:lnTo>
                  <a:pt x="21485" y="21600"/>
                </a:lnTo>
                <a:cubicBezTo>
                  <a:pt x="21548" y="21600"/>
                  <a:pt x="21600" y="21518"/>
                  <a:pt x="21600" y="21418"/>
                </a:cubicBezTo>
                <a:lnTo>
                  <a:pt x="21600" y="157"/>
                </a:lnTo>
                <a:lnTo>
                  <a:pt x="10976" y="13181"/>
                </a:lnTo>
                <a:cubicBezTo>
                  <a:pt x="10924" y="13245"/>
                  <a:pt x="10861" y="13272"/>
                  <a:pt x="10797" y="13272"/>
                </a:cubicBezTo>
                <a:cubicBezTo>
                  <a:pt x="10734" y="13272"/>
                  <a:pt x="10669" y="13233"/>
                  <a:pt x="10612" y="13170"/>
                </a:cubicBezTo>
                <a:lnTo>
                  <a:pt x="0" y="157"/>
                </a:lnTo>
                <a:close/>
              </a:path>
            </a:pathLst>
          </a:custGeom>
          <a:solidFill>
            <a:srgbClr val="E2FEE7"/>
          </a:solidFill>
          <a:ln w="25400">
            <a:solidFill>
              <a:srgbClr val="000000"/>
            </a:solidFill>
          </a:ln>
          <a:effectLst>
            <a:outerShdw sx="100000" sy="100000" kx="0" ky="0" algn="b" rotWithShape="0" blurRad="127000" dist="23000" dir="5400000">
              <a:srgbClr val="FFFFFF"/>
            </a:outerShdw>
          </a:effectLst>
        </p:spPr>
        <p:txBody>
          <a:bodyPr lIns="45719" rIns="45719" anchor="ctr"/>
          <a:lstStyle/>
          <a:p>
            <a:pPr/>
          </a:p>
        </p:txBody>
      </p:sp>
      <p:grpSp>
        <p:nvGrpSpPr>
          <p:cNvPr id="2846" name="Gruppo"/>
          <p:cNvGrpSpPr/>
          <p:nvPr/>
        </p:nvGrpSpPr>
        <p:grpSpPr>
          <a:xfrm>
            <a:off x="5599658" y="4075620"/>
            <a:ext cx="161072" cy="193863"/>
            <a:chOff x="-17801" y="0"/>
            <a:chExt cx="161070" cy="193862"/>
          </a:xfrm>
        </p:grpSpPr>
        <p:sp>
          <p:nvSpPr>
            <p:cNvPr id="2844" name="Didascalia"/>
            <p:cNvSpPr/>
            <p:nvPr/>
          </p:nvSpPr>
          <p:spPr>
            <a:xfrm flipH="1">
              <a:off x="-17802" y="37659"/>
              <a:ext cx="159544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830" y="21600"/>
                  </a:lnTo>
                  <a:lnTo>
                    <a:pt x="14830" y="13832"/>
                  </a:lnTo>
                  <a:lnTo>
                    <a:pt x="21600" y="10295"/>
                  </a:lnTo>
                  <a:lnTo>
                    <a:pt x="14830" y="6758"/>
                  </a:lnTo>
                  <a:lnTo>
                    <a:pt x="148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45" name="H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HH</a:t>
              </a:r>
            </a:p>
          </p:txBody>
        </p:sp>
      </p:grpSp>
      <p:sp>
        <p:nvSpPr>
          <p:cNvPr id="2847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mph" nodeType="afterEffect" presetSubtype="0" presetID="35" grpId="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path" nodeType="clickEffect" presetSubtype="0" presetID="-1" grpId="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2729 -0.034548 0.024468 -0.070217 0.035174 -0.106870 C 0.046907 -0.147041 0.057376 -0.188319 0.067654 -0.229728 C 0.073756 -0.254316 0.079793 -0.278956 0.085763 -0.303646" origin="layout" pathEditMode="relative">
                                      <p:cBhvr>
                                        <p:cTn id="19" dur="2000" fill="hold"/>
                                        <p:tgtEl>
                                          <p:spTgt spid="2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mph" nodeType="withEffect" presetSubtype="0" presetID="6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811"/>
                                        </p:tgtEl>
                                      </p:cBhvr>
                                      <p:by x="129999" y="129999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mph" nodeType="afterEffect" presetSubtype="0" presetID="6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2811"/>
                                        </p:tgtEl>
                                      </p:cBhvr>
                                      <p:by x="76923" y="769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xit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8" dur="500" fill="hold"/>
                                        <p:tgtEl>
                                          <p:spTgt spid="2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clickEffect" presetSubtype="16" presetID="23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8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Class="entr" nodeType="withEffect" presetSubtype="0" presetID="1" grpId="1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2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Class="path" nodeType="clickEffect" presetSubtype="0" presetID="-1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2906 -0.035316 0.026054 -0.070349 0.039443 -0.105091 C 0.054840 -0.145044 0.070553 -0.184608 0.086578 -0.223773" origin="layout" pathEditMode="relative">
                                      <p:cBhvr>
                                        <p:cTn id="61" dur="1000" fill="hold"/>
                                        <p:tgtEl>
                                          <p:spTgt spid="28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Class="exit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4" dur="500" fill="hold"/>
                                        <p:tgtEl>
                                          <p:spTgt spid="2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Class="entr" nodeType="afterEffect" presetID="10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9" dur="500"/>
                                        <p:tgtEl>
                                          <p:spTgt spid="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Class="path" nodeType="clickEffect" presetSubtype="0" presetID="-1" grpId="1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70753 0.203856" origin="layout" pathEditMode="relative">
                                      <p:cBhvr>
                                        <p:cTn id="73" dur="1500" fill="hold"/>
                                        <p:tgtEl>
                                          <p:spTgt spid="2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Class="emph" nodeType="withEffect" presetSubtype="0" presetID="6" grpId="1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500" fill="hold"/>
                                        <p:tgtEl>
                                          <p:spTgt spid="2837"/>
                                        </p:tgtEl>
                                      </p:cBhvr>
                                      <p:by x="59450" y="5945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Class="exit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9" dur="500" fill="hold"/>
                                        <p:tgtEl>
                                          <p:spTgt spid="2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Class="entr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84" dur="500"/>
                                        <p:tgtEl>
                                          <p:spTgt spid="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Class="path" nodeType="clickEffect" presetSubtype="0" presetID="-1" grpId="2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091 -0.066667" origin="layout" pathEditMode="relative">
                                      <p:cBhvr>
                                        <p:cTn id="88" dur="1000" fill="hold"/>
                                        <p:tgtEl>
                                          <p:spTgt spid="2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Class="path" nodeType="withEffect" presetSubtype="0" presetID="-1" grpId="22" accel="50000" decel="50000" fill="hold">
                                  <p:stCondLst>
                                    <p:cond delay="400"/>
                                  </p:stCondLst>
                                  <p:childTnLst>
                                    <p:animMotion path="M 0.000000 0.000000 L 0.000390 -0.066667" origin="layout" pathEditMode="relative">
                                      <p:cBhvr>
                                        <p:cTn id="91" dur="1000" fill="hold"/>
                                        <p:tgtEl>
                                          <p:spTgt spid="2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Class="entr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28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Class="entr" nodeType="clickEffect" presetSubtype="16" presetID="23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Class="path" nodeType="clickEffect" presetSubtype="0" presetID="-1" grpId="2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30277 -0.045844 0.066856 -0.076436 0.105949 -0.088711 C 0.129320 -0.096049 0.153274 -0.096690 0.176696 -0.089107 C 0.213411 -0.077221 0.247232 -0.045808 0.273690 0.000979" origin="layout" pathEditMode="relative">
                                      <p:cBhvr>
                                        <p:cTn id="105" dur="2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Class="entr" nodeType="afterEffect" presetID="10" grpId="2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8" fill="hold"/>
                                        <p:tgtEl>
                                          <p:spTgt spid="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9" dur="500"/>
                                        <p:tgtEl>
                                          <p:spTgt spid="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Class="path" nodeType="clickEffect" presetSubtype="0" presetID="-1" grpId="2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273690 0.000979 L 0.361271 -0.300255" origin="layout" pathEditMode="relative">
                                      <p:cBhvr>
                                        <p:cTn id="113" dur="2000" fill="hold"/>
                                        <p:tgtEl>
                                          <p:spTgt spid="2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Class="exit" nodeType="afterEffect" presetID="10" grpId="2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6" dur="500" fill="hold"/>
                                        <p:tgtEl>
                                          <p:spTgt spid="2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Class="entr" nodeType="afterEffect" presetID="10" grpId="2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fill="hold"/>
                                        <p:tgtEl>
                                          <p:spTgt spid="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1" dur="500"/>
                                        <p:tgtEl>
                                          <p:spTgt spid="2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Class="path" nodeType="clickEffect" presetSubtype="0" presetID="-1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00 -0.069136" origin="layout" pathEditMode="relative">
                                      <p:cBhvr>
                                        <p:cTn id="125" dur="1000" fill="hold"/>
                                        <p:tgtEl>
                                          <p:spTgt spid="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Class="entr" nodeType="clickEffect" presetSubtype="16" presetID="23" grpId="3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7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Class="path" nodeType="clickEffect" presetSubtype="0" presetID="-1" grpId="3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34642 0.056693 -0.059526 0.129695 -0.071762 0.210527 C -0.083749 0.289715 -0.083114 0.373269 -0.069926 0.451852" origin="layout" pathEditMode="relative">
                                      <p:cBhvr>
                                        <p:cTn id="135" dur="20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Class="emph" nodeType="withEffect" presetSubtype="0" presetID="8" grpId="3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38" dur="20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Class="emph" nodeType="withEffect" presetSubtype="0" presetID="6" grpId="3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1" dur="1000" fill="hold"/>
                                        <p:tgtEl>
                                          <p:spTgt spid="2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Class="emph" nodeType="afterEffect" presetSubtype="0" presetID="6" grpId="3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4" dur="1000" fill="hold"/>
                                        <p:tgtEl>
                                          <p:spTgt spid="2843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Class="path" nodeType="clickEffect" presetSubtype="0" presetID="-1" grpId="3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-0.069926 0.451852 C -0.082469 0.371003 -0.082247 0.285575 -0.069284 0.204936 C -0.056724 0.126810 -0.032659 0.056061 0.000425 0.000000" origin="layout" pathEditMode="relative">
                                      <p:cBhvr>
                                        <p:cTn id="148" dur="20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Class="emph" nodeType="withEffect" presetSubtype="0" presetID="8" grpId="3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151" dur="2000" fill="hold"/>
                                        <p:tgtEl>
                                          <p:spTgt spid="2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Class="emph" nodeType="withEffect" presetSubtype="0" presetID="6" grpId="3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4" dur="1000" fill="hold"/>
                                        <p:tgtEl>
                                          <p:spTgt spid="2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Class="emph" nodeType="afterEffect" presetSubtype="0" presetID="6" grpId="3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7" dur="1000" fill="hold"/>
                                        <p:tgtEl>
                                          <p:spTgt spid="2843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Class="exit" nodeType="clickEffect" presetID="10" grpId="3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1" dur="500" fill="hold"/>
                                        <p:tgtEl>
                                          <p:spTgt spid="2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Class="entr" nodeType="clickEffect" presetSubtype="0" presetID="1" grpId="4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6" fill="hold"/>
                                        <p:tgtEl>
                                          <p:spTgt spid="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11" grpId="3"/>
      <p:bldP build="whole" bldLvl="1" animBg="1" rev="0" advAuto="0" spid="2808" grpId="8"/>
      <p:bldP build="whole" bldLvl="1" animBg="1" rev="0" advAuto="0" spid="2811" grpId="5"/>
      <p:bldP build="whole" bldLvl="1" animBg="1" rev="0" advAuto="0" spid="2811" grpId="6"/>
      <p:bldP build="whole" bldLvl="1" animBg="1" rev="0" advAuto="0" spid="2842" grpId="23"/>
      <p:bldP build="whole" bldLvl="1" animBg="1" rev="0" advAuto="0" spid="2824" grpId="25"/>
      <p:bldP build="whole" bldLvl="1" animBg="1" rev="0" advAuto="0" spid="2805" grpId="1"/>
      <p:bldP build="whole" bldLvl="1" animBg="1" rev="0" advAuto="0" spid="2805" grpId="2"/>
      <p:bldP build="whole" bldLvl="1" animBg="1" rev="0" advAuto="0" spid="2842" grpId="27"/>
      <p:bldP build="whole" bldLvl="1" animBg="1" rev="0" advAuto="0" spid="2811" grpId="7"/>
      <p:bldP build="whole" bldLvl="1" animBg="1" rev="0" advAuto="0" spid="2838" grpId="11"/>
      <p:bldP build="p" bldLvl="5" animBg="1" rev="0" advAuto="0" spid="2839" grpId="13"/>
      <p:bldP build="whole" bldLvl="1" animBg="1" rev="0" advAuto="0" spid="2829" grpId="28"/>
      <p:bldP build="whole" bldLvl="1" animBg="1" rev="0" advAuto="0" spid="2843" grpId="30"/>
      <p:bldP build="whole" bldLvl="1" animBg="1" rev="0" advAuto="0" spid="2843" grpId="32"/>
      <p:bldP build="whole" bldLvl="1" animBg="1" rev="0" advAuto="0" spid="2843" grpId="33"/>
      <p:bldP build="whole" bldLvl="1" animBg="1" rev="0" advAuto="0" spid="2843" grpId="34"/>
      <p:bldP build="whole" bldLvl="1" animBg="1" rev="0" advAuto="0" spid="2843" grpId="36"/>
      <p:bldP build="whole" bldLvl="1" animBg="1" rev="0" advAuto="0" spid="2843" grpId="37"/>
      <p:bldP build="whole" bldLvl="1" animBg="1" rev="0" advAuto="0" spid="2843" grpId="38"/>
      <p:bldP build="whole" bldLvl="1" animBg="1" rev="0" advAuto="0" spid="2843" grpId="39"/>
      <p:bldP build="whole" bldLvl="1" animBg="1" rev="0" advAuto="0" spid="2814" grpId="9"/>
      <p:bldP build="whole" bldLvl="1" animBg="1" rev="0" advAuto="0" spid="2814" grpId="10"/>
      <p:bldP build="whole" bldLvl="1" animBg="1" rev="0" advAuto="0" spid="2847" grpId="40"/>
      <p:bldP build="whole" bldLvl="1" animBg="1" rev="0" advAuto="0" spid="2832" grpId="12"/>
      <p:bldP build="whole" bldLvl="1" animBg="1" rev="0" advAuto="0" spid="2832" grpId="15"/>
      <p:bldP build="whole" bldLvl="1" animBg="1" rev="0" advAuto="0" spid="2837" grpId="16"/>
      <p:bldP build="whole" bldLvl="1" animBg="1" rev="0" advAuto="0" spid="2837" grpId="18"/>
      <p:bldP build="whole" bldLvl="1" animBg="1" rev="0" advAuto="0" spid="2837" grpId="19"/>
      <p:bldP build="whole" bldLvl="1" animBg="1" rev="0" advAuto="0" spid="2819" grpId="2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2" name="Gruppo"/>
          <p:cNvGrpSpPr/>
          <p:nvPr/>
        </p:nvGrpSpPr>
        <p:grpSpPr>
          <a:xfrm>
            <a:off x="6021496" y="840380"/>
            <a:ext cx="3700840" cy="2040364"/>
            <a:chOff x="0" y="0"/>
            <a:chExt cx="3700838" cy="2040362"/>
          </a:xfrm>
        </p:grpSpPr>
        <p:sp>
          <p:nvSpPr>
            <p:cNvPr id="2849" name="Rettangolo"/>
            <p:cNvSpPr/>
            <p:nvPr/>
          </p:nvSpPr>
          <p:spPr>
            <a:xfrm>
              <a:off x="0" y="4386"/>
              <a:ext cx="2868136" cy="2035977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2850" name="Immagine" descr="Immagin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2851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</p:grpSp>
      <p:grpSp>
        <p:nvGrpSpPr>
          <p:cNvPr id="2855" name="Gruppo"/>
          <p:cNvGrpSpPr/>
          <p:nvPr/>
        </p:nvGrpSpPr>
        <p:grpSpPr>
          <a:xfrm>
            <a:off x="6633667" y="1234282"/>
            <a:ext cx="1319314" cy="1295713"/>
            <a:chOff x="0" y="0"/>
            <a:chExt cx="1319312" cy="1295712"/>
          </a:xfrm>
        </p:grpSpPr>
        <p:sp>
          <p:nvSpPr>
            <p:cNvPr id="2853" name="Rettangolo arrotondato"/>
            <p:cNvSpPr/>
            <p:nvPr/>
          </p:nvSpPr>
          <p:spPr>
            <a:xfrm>
              <a:off x="0" y="0"/>
              <a:ext cx="697203" cy="340249"/>
            </a:xfrm>
            <a:prstGeom prst="roundRect">
              <a:avLst>
                <a:gd name="adj" fmla="val 13234"/>
              </a:avLst>
            </a:prstGeom>
            <a:solidFill>
              <a:srgbClr val="00C018"/>
            </a:solidFill>
            <a:ln w="9525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114300" dist="10300" dir="5400000">
                <a:srgbClr val="FFFFFF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54" name="Merge"/>
            <p:cNvSpPr/>
            <p:nvPr/>
          </p:nvSpPr>
          <p:spPr>
            <a:xfrm>
              <a:off x="49312" y="2571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rgbClr val="FFFFFF"/>
                  </a:solidFill>
                </a:defRPr>
              </a:lvl1pPr>
            </a:lstStyle>
            <a:p>
              <a:pPr/>
              <a:r>
                <a:t>Merge</a:t>
              </a:r>
            </a:p>
          </p:txBody>
        </p:sp>
      </p:grpSp>
      <p:grpSp>
        <p:nvGrpSpPr>
          <p:cNvPr id="2863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2856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57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58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59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60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861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862" name="model.pas"/>
            <p:cNvSpPr txBox="1"/>
            <p:nvPr/>
          </p:nvSpPr>
          <p:spPr>
            <a:xfrm>
              <a:off x="17349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2864" name="26) Se il contributor non ha I diritti?…"/>
          <p:cNvSpPr txBox="1"/>
          <p:nvPr/>
        </p:nvSpPr>
        <p:spPr>
          <a:xfrm>
            <a:off x="6136927" y="88429"/>
            <a:ext cx="2678049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26)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Pull request: merge a cura del manteiner</a:t>
            </a:r>
          </a:p>
        </p:txBody>
      </p:sp>
      <p:grpSp>
        <p:nvGrpSpPr>
          <p:cNvPr id="2872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2865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66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67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68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69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2870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2871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2875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287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74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2876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2881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287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87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78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288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884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2882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883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893" name="Gruppo"/>
          <p:cNvGrpSpPr/>
          <p:nvPr/>
        </p:nvGrpSpPr>
        <p:grpSpPr>
          <a:xfrm>
            <a:off x="6683447" y="2277498"/>
            <a:ext cx="597644" cy="555445"/>
            <a:chOff x="0" y="0"/>
            <a:chExt cx="597642" cy="555443"/>
          </a:xfrm>
        </p:grpSpPr>
        <p:grpSp>
          <p:nvGrpSpPr>
            <p:cNvPr id="2887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885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86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892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890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888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889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891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2894" name="Rettangolo"/>
          <p:cNvSpPr/>
          <p:nvPr/>
        </p:nvSpPr>
        <p:spPr>
          <a:xfrm>
            <a:off x="6021496" y="2988886"/>
            <a:ext cx="2868137" cy="2035977"/>
          </a:xfrm>
          <a:prstGeom prst="rect">
            <a:avLst/>
          </a:prstGeom>
          <a:solidFill>
            <a:srgbClr val="9F9F9F"/>
          </a:solidFill>
          <a:ln w="25400">
            <a:solidFill>
              <a:srgbClr val="9F9F9F"/>
            </a:solidFill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895" name="Origin/Fork"/>
          <p:cNvSpPr txBox="1"/>
          <p:nvPr/>
        </p:nvSpPr>
        <p:spPr>
          <a:xfrm>
            <a:off x="8172935" y="2984500"/>
            <a:ext cx="732195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Origin/Fork</a:t>
            </a:r>
          </a:p>
        </p:txBody>
      </p:sp>
      <p:grpSp>
        <p:nvGrpSpPr>
          <p:cNvPr id="2904" name="Gruppo"/>
          <p:cNvGrpSpPr/>
          <p:nvPr/>
        </p:nvGrpSpPr>
        <p:grpSpPr>
          <a:xfrm>
            <a:off x="6683447" y="4421616"/>
            <a:ext cx="597644" cy="555445"/>
            <a:chOff x="0" y="0"/>
            <a:chExt cx="597642" cy="555443"/>
          </a:xfrm>
        </p:grpSpPr>
        <p:grpSp>
          <p:nvGrpSpPr>
            <p:cNvPr id="289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89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9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90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90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89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0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90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907" name="Gruppo"/>
          <p:cNvGrpSpPr/>
          <p:nvPr/>
        </p:nvGrpSpPr>
        <p:grpSpPr>
          <a:xfrm>
            <a:off x="6340053" y="4409345"/>
            <a:ext cx="325100" cy="193863"/>
            <a:chOff x="0" y="0"/>
            <a:chExt cx="325098" cy="193862"/>
          </a:xfrm>
        </p:grpSpPr>
        <p:sp>
          <p:nvSpPr>
            <p:cNvPr id="2905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06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pic>
        <p:nvPicPr>
          <p:cNvPr id="2908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29696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2909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rcRect l="9500" t="26817" r="9428" b="29149"/>
          <a:stretch>
            <a:fillRect/>
          </a:stretch>
        </p:blipFill>
        <p:spPr>
          <a:xfrm>
            <a:off x="6032858" y="3000209"/>
            <a:ext cx="696516" cy="211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252" fill="norm" stroke="1" extrusionOk="0">
                <a:moveTo>
                  <a:pt x="3163" y="21"/>
                </a:moveTo>
                <a:cubicBezTo>
                  <a:pt x="2699" y="101"/>
                  <a:pt x="2243" y="401"/>
                  <a:pt x="1871" y="976"/>
                </a:cubicBezTo>
                <a:cubicBezTo>
                  <a:pt x="1198" y="2017"/>
                  <a:pt x="592" y="3951"/>
                  <a:pt x="258" y="6152"/>
                </a:cubicBezTo>
                <a:cubicBezTo>
                  <a:pt x="23" y="7703"/>
                  <a:pt x="0" y="8176"/>
                  <a:pt x="0" y="10770"/>
                </a:cubicBezTo>
                <a:cubicBezTo>
                  <a:pt x="0" y="13393"/>
                  <a:pt x="19" y="13803"/>
                  <a:pt x="271" y="15508"/>
                </a:cubicBezTo>
                <a:cubicBezTo>
                  <a:pt x="593" y="17691"/>
                  <a:pt x="1150" y="19522"/>
                  <a:pt x="1772" y="20525"/>
                </a:cubicBezTo>
                <a:cubicBezTo>
                  <a:pt x="2365" y="21480"/>
                  <a:pt x="2437" y="21459"/>
                  <a:pt x="2437" y="20246"/>
                </a:cubicBezTo>
                <a:cubicBezTo>
                  <a:pt x="2437" y="19316"/>
                  <a:pt x="2416" y="19250"/>
                  <a:pt x="2166" y="19250"/>
                </a:cubicBezTo>
                <a:cubicBezTo>
                  <a:pt x="1776" y="19250"/>
                  <a:pt x="1397" y="18489"/>
                  <a:pt x="1231" y="17419"/>
                </a:cubicBezTo>
                <a:cubicBezTo>
                  <a:pt x="1151" y="16908"/>
                  <a:pt x="1003" y="16294"/>
                  <a:pt x="898" y="16026"/>
                </a:cubicBezTo>
                <a:cubicBezTo>
                  <a:pt x="745" y="15632"/>
                  <a:pt x="733" y="15446"/>
                  <a:pt x="825" y="15150"/>
                </a:cubicBezTo>
                <a:cubicBezTo>
                  <a:pt x="916" y="14853"/>
                  <a:pt x="985" y="14875"/>
                  <a:pt x="1182" y="15269"/>
                </a:cubicBezTo>
                <a:cubicBezTo>
                  <a:pt x="1315" y="15537"/>
                  <a:pt x="1416" y="15897"/>
                  <a:pt x="1403" y="16065"/>
                </a:cubicBezTo>
                <a:cubicBezTo>
                  <a:pt x="1371" y="16481"/>
                  <a:pt x="2075" y="17510"/>
                  <a:pt x="2252" y="17300"/>
                </a:cubicBezTo>
                <a:cubicBezTo>
                  <a:pt x="2613" y="16871"/>
                  <a:pt x="2616" y="15902"/>
                  <a:pt x="2252" y="15667"/>
                </a:cubicBezTo>
                <a:cubicBezTo>
                  <a:pt x="1857" y="15412"/>
                  <a:pt x="1386" y="14158"/>
                  <a:pt x="1231" y="12960"/>
                </a:cubicBezTo>
                <a:cubicBezTo>
                  <a:pt x="1054" y="11593"/>
                  <a:pt x="1054" y="9095"/>
                  <a:pt x="1231" y="8222"/>
                </a:cubicBezTo>
                <a:cubicBezTo>
                  <a:pt x="1308" y="7842"/>
                  <a:pt x="1376" y="6825"/>
                  <a:pt x="1391" y="5993"/>
                </a:cubicBezTo>
                <a:cubicBezTo>
                  <a:pt x="1426" y="4015"/>
                  <a:pt x="1568" y="3721"/>
                  <a:pt x="2092" y="4480"/>
                </a:cubicBezTo>
                <a:cubicBezTo>
                  <a:pt x="2624" y="5248"/>
                  <a:pt x="4069" y="5227"/>
                  <a:pt x="4701" y="4440"/>
                </a:cubicBezTo>
                <a:cubicBezTo>
                  <a:pt x="5125" y="3913"/>
                  <a:pt x="5136" y="3913"/>
                  <a:pt x="5255" y="4440"/>
                </a:cubicBezTo>
                <a:cubicBezTo>
                  <a:pt x="5322" y="4736"/>
                  <a:pt x="5377" y="5551"/>
                  <a:pt x="5378" y="6271"/>
                </a:cubicBezTo>
                <a:cubicBezTo>
                  <a:pt x="5380" y="6992"/>
                  <a:pt x="5442" y="7836"/>
                  <a:pt x="5514" y="8143"/>
                </a:cubicBezTo>
                <a:cubicBezTo>
                  <a:pt x="5692" y="8907"/>
                  <a:pt x="5674" y="11858"/>
                  <a:pt x="5489" y="13119"/>
                </a:cubicBezTo>
                <a:cubicBezTo>
                  <a:pt x="5316" y="14299"/>
                  <a:pt x="4884" y="15430"/>
                  <a:pt x="4517" y="15667"/>
                </a:cubicBezTo>
                <a:lnTo>
                  <a:pt x="4258" y="15827"/>
                </a:lnTo>
                <a:lnTo>
                  <a:pt x="4295" y="18454"/>
                </a:lnTo>
                <a:cubicBezTo>
                  <a:pt x="4316" y="19902"/>
                  <a:pt x="4339" y="21139"/>
                  <a:pt x="4357" y="21201"/>
                </a:cubicBezTo>
                <a:cubicBezTo>
                  <a:pt x="4452" y="21540"/>
                  <a:pt x="5266" y="20133"/>
                  <a:pt x="5686" y="18892"/>
                </a:cubicBezTo>
                <a:cubicBezTo>
                  <a:pt x="6932" y="15208"/>
                  <a:pt x="7154" y="9269"/>
                  <a:pt x="6215" y="4639"/>
                </a:cubicBezTo>
                <a:cubicBezTo>
                  <a:pt x="5834" y="2757"/>
                  <a:pt x="5236" y="1336"/>
                  <a:pt x="4505" y="538"/>
                </a:cubicBezTo>
                <a:cubicBezTo>
                  <a:pt x="4101" y="98"/>
                  <a:pt x="3627" y="-60"/>
                  <a:pt x="3163" y="21"/>
                </a:cubicBezTo>
                <a:close/>
                <a:moveTo>
                  <a:pt x="9735" y="5236"/>
                </a:moveTo>
                <a:cubicBezTo>
                  <a:pt x="9194" y="5399"/>
                  <a:pt x="8785" y="6217"/>
                  <a:pt x="8603" y="7625"/>
                </a:cubicBezTo>
                <a:cubicBezTo>
                  <a:pt x="8435" y="8927"/>
                  <a:pt x="8448" y="12064"/>
                  <a:pt x="8627" y="13517"/>
                </a:cubicBezTo>
                <a:cubicBezTo>
                  <a:pt x="8740" y="14431"/>
                  <a:pt x="8865" y="14819"/>
                  <a:pt x="9144" y="15229"/>
                </a:cubicBezTo>
                <a:cubicBezTo>
                  <a:pt x="9554" y="15831"/>
                  <a:pt x="10179" y="15939"/>
                  <a:pt x="10597" y="15468"/>
                </a:cubicBezTo>
                <a:lnTo>
                  <a:pt x="10880" y="15150"/>
                </a:lnTo>
                <a:lnTo>
                  <a:pt x="10880" y="12602"/>
                </a:lnTo>
                <a:lnTo>
                  <a:pt x="10880" y="10054"/>
                </a:lnTo>
                <a:lnTo>
                  <a:pt x="10350" y="10054"/>
                </a:lnTo>
                <a:cubicBezTo>
                  <a:pt x="9845" y="10054"/>
                  <a:pt x="9809" y="10067"/>
                  <a:pt x="9809" y="10730"/>
                </a:cubicBezTo>
                <a:cubicBezTo>
                  <a:pt x="9809" y="11280"/>
                  <a:pt x="9863" y="11455"/>
                  <a:pt x="10055" y="11527"/>
                </a:cubicBezTo>
                <a:cubicBezTo>
                  <a:pt x="10276" y="11609"/>
                  <a:pt x="10301" y="11721"/>
                  <a:pt x="10301" y="12761"/>
                </a:cubicBezTo>
                <a:cubicBezTo>
                  <a:pt x="10301" y="13886"/>
                  <a:pt x="10302" y="13907"/>
                  <a:pt x="9969" y="13995"/>
                </a:cubicBezTo>
                <a:cubicBezTo>
                  <a:pt x="9511" y="14117"/>
                  <a:pt x="9217" y="13465"/>
                  <a:pt x="9095" y="12004"/>
                </a:cubicBezTo>
                <a:cubicBezTo>
                  <a:pt x="8957" y="10342"/>
                  <a:pt x="9068" y="8668"/>
                  <a:pt x="9378" y="7665"/>
                </a:cubicBezTo>
                <a:cubicBezTo>
                  <a:pt x="9612" y="6909"/>
                  <a:pt x="9678" y="6819"/>
                  <a:pt x="10141" y="6908"/>
                </a:cubicBezTo>
                <a:cubicBezTo>
                  <a:pt x="10636" y="7004"/>
                  <a:pt x="10656" y="6980"/>
                  <a:pt x="10683" y="6232"/>
                </a:cubicBezTo>
                <a:cubicBezTo>
                  <a:pt x="10708" y="5521"/>
                  <a:pt x="10681" y="5454"/>
                  <a:pt x="10314" y="5276"/>
                </a:cubicBezTo>
                <a:cubicBezTo>
                  <a:pt x="10106" y="5175"/>
                  <a:pt x="9916" y="5182"/>
                  <a:pt x="9735" y="5236"/>
                </a:cubicBezTo>
                <a:close/>
                <a:moveTo>
                  <a:pt x="14252" y="5714"/>
                </a:moveTo>
                <a:lnTo>
                  <a:pt x="14252" y="10611"/>
                </a:lnTo>
                <a:lnTo>
                  <a:pt x="14252" y="15508"/>
                </a:lnTo>
                <a:lnTo>
                  <a:pt x="14560" y="15508"/>
                </a:lnTo>
                <a:lnTo>
                  <a:pt x="14867" y="15508"/>
                </a:lnTo>
                <a:lnTo>
                  <a:pt x="14892" y="13398"/>
                </a:lnTo>
                <a:lnTo>
                  <a:pt x="14917" y="11328"/>
                </a:lnTo>
                <a:lnTo>
                  <a:pt x="15458" y="11328"/>
                </a:lnTo>
                <a:lnTo>
                  <a:pt x="15987" y="11328"/>
                </a:lnTo>
                <a:lnTo>
                  <a:pt x="16012" y="13398"/>
                </a:lnTo>
                <a:lnTo>
                  <a:pt x="16036" y="15508"/>
                </a:lnTo>
                <a:lnTo>
                  <a:pt x="16344" y="15508"/>
                </a:lnTo>
                <a:lnTo>
                  <a:pt x="16652" y="15508"/>
                </a:lnTo>
                <a:lnTo>
                  <a:pt x="16652" y="10611"/>
                </a:lnTo>
                <a:lnTo>
                  <a:pt x="16652" y="5714"/>
                </a:lnTo>
                <a:lnTo>
                  <a:pt x="16344" y="5714"/>
                </a:lnTo>
                <a:lnTo>
                  <a:pt x="16036" y="5714"/>
                </a:lnTo>
                <a:lnTo>
                  <a:pt x="16012" y="7545"/>
                </a:lnTo>
                <a:lnTo>
                  <a:pt x="15987" y="9337"/>
                </a:lnTo>
                <a:lnTo>
                  <a:pt x="15458" y="9337"/>
                </a:lnTo>
                <a:lnTo>
                  <a:pt x="14917" y="9337"/>
                </a:lnTo>
                <a:lnTo>
                  <a:pt x="14892" y="7545"/>
                </a:lnTo>
                <a:lnTo>
                  <a:pt x="14867" y="5714"/>
                </a:lnTo>
                <a:lnTo>
                  <a:pt x="14560" y="5714"/>
                </a:lnTo>
                <a:lnTo>
                  <a:pt x="14252" y="5714"/>
                </a:lnTo>
                <a:close/>
                <a:moveTo>
                  <a:pt x="19581" y="5714"/>
                </a:moveTo>
                <a:lnTo>
                  <a:pt x="19581" y="10651"/>
                </a:lnTo>
                <a:lnTo>
                  <a:pt x="19581" y="15588"/>
                </a:lnTo>
                <a:lnTo>
                  <a:pt x="19876" y="15428"/>
                </a:lnTo>
                <a:cubicBezTo>
                  <a:pt x="20035" y="15349"/>
                  <a:pt x="20234" y="15381"/>
                  <a:pt x="20332" y="15508"/>
                </a:cubicBezTo>
                <a:cubicBezTo>
                  <a:pt x="20687" y="15971"/>
                  <a:pt x="21099" y="15814"/>
                  <a:pt x="21316" y="15110"/>
                </a:cubicBezTo>
                <a:cubicBezTo>
                  <a:pt x="21510" y="14483"/>
                  <a:pt x="21600" y="13243"/>
                  <a:pt x="21599" y="12044"/>
                </a:cubicBezTo>
                <a:cubicBezTo>
                  <a:pt x="21599" y="10846"/>
                  <a:pt x="21498" y="9699"/>
                  <a:pt x="21304" y="9178"/>
                </a:cubicBezTo>
                <a:cubicBezTo>
                  <a:pt x="21175" y="8833"/>
                  <a:pt x="20595" y="8694"/>
                  <a:pt x="20295" y="8939"/>
                </a:cubicBezTo>
                <a:cubicBezTo>
                  <a:pt x="20190" y="9024"/>
                  <a:pt x="20156" y="8685"/>
                  <a:pt x="20135" y="7386"/>
                </a:cubicBezTo>
                <a:cubicBezTo>
                  <a:pt x="20109" y="5768"/>
                  <a:pt x="20096" y="5714"/>
                  <a:pt x="19839" y="5714"/>
                </a:cubicBezTo>
                <a:lnTo>
                  <a:pt x="19581" y="5714"/>
                </a:lnTo>
                <a:close/>
                <a:moveTo>
                  <a:pt x="11680" y="5833"/>
                </a:moveTo>
                <a:cubicBezTo>
                  <a:pt x="11514" y="5791"/>
                  <a:pt x="11409" y="6177"/>
                  <a:pt x="11409" y="6908"/>
                </a:cubicBezTo>
                <a:cubicBezTo>
                  <a:pt x="11409" y="7694"/>
                  <a:pt x="11437" y="7788"/>
                  <a:pt x="11704" y="7705"/>
                </a:cubicBezTo>
                <a:cubicBezTo>
                  <a:pt x="12054" y="7596"/>
                  <a:pt x="12153" y="6532"/>
                  <a:pt x="11864" y="6033"/>
                </a:cubicBezTo>
                <a:cubicBezTo>
                  <a:pt x="11798" y="5918"/>
                  <a:pt x="11735" y="5848"/>
                  <a:pt x="11680" y="5833"/>
                </a:cubicBezTo>
                <a:close/>
                <a:moveTo>
                  <a:pt x="13009" y="6869"/>
                </a:moveTo>
                <a:cubicBezTo>
                  <a:pt x="12786" y="6869"/>
                  <a:pt x="12750" y="7008"/>
                  <a:pt x="12726" y="7824"/>
                </a:cubicBezTo>
                <a:cubicBezTo>
                  <a:pt x="12707" y="8465"/>
                  <a:pt x="12641" y="8824"/>
                  <a:pt x="12504" y="9018"/>
                </a:cubicBezTo>
                <a:cubicBezTo>
                  <a:pt x="12394" y="9174"/>
                  <a:pt x="12295" y="9547"/>
                  <a:pt x="12295" y="9815"/>
                </a:cubicBezTo>
                <a:cubicBezTo>
                  <a:pt x="12295" y="10101"/>
                  <a:pt x="12387" y="10318"/>
                  <a:pt x="12504" y="10372"/>
                </a:cubicBezTo>
                <a:cubicBezTo>
                  <a:pt x="12689" y="10457"/>
                  <a:pt x="12704" y="10653"/>
                  <a:pt x="12726" y="12641"/>
                </a:cubicBezTo>
                <a:cubicBezTo>
                  <a:pt x="12746" y="14439"/>
                  <a:pt x="12776" y="14878"/>
                  <a:pt x="12935" y="15309"/>
                </a:cubicBezTo>
                <a:cubicBezTo>
                  <a:pt x="13214" y="16065"/>
                  <a:pt x="13758" y="15858"/>
                  <a:pt x="13797" y="14990"/>
                </a:cubicBezTo>
                <a:cubicBezTo>
                  <a:pt x="13818" y="14510"/>
                  <a:pt x="13777" y="14353"/>
                  <a:pt x="13649" y="14353"/>
                </a:cubicBezTo>
                <a:cubicBezTo>
                  <a:pt x="13370" y="14353"/>
                  <a:pt x="13263" y="13657"/>
                  <a:pt x="13292" y="12004"/>
                </a:cubicBezTo>
                <a:cubicBezTo>
                  <a:pt x="13317" y="10573"/>
                  <a:pt x="13334" y="10457"/>
                  <a:pt x="13563" y="10372"/>
                </a:cubicBezTo>
                <a:cubicBezTo>
                  <a:pt x="13752" y="10302"/>
                  <a:pt x="13809" y="10144"/>
                  <a:pt x="13809" y="9616"/>
                </a:cubicBezTo>
                <a:cubicBezTo>
                  <a:pt x="13809" y="9087"/>
                  <a:pt x="13752" y="8890"/>
                  <a:pt x="13563" y="8819"/>
                </a:cubicBezTo>
                <a:cubicBezTo>
                  <a:pt x="13359" y="8744"/>
                  <a:pt x="13315" y="8602"/>
                  <a:pt x="13292" y="7824"/>
                </a:cubicBezTo>
                <a:cubicBezTo>
                  <a:pt x="13268" y="7008"/>
                  <a:pt x="13232" y="6869"/>
                  <a:pt x="13009" y="6869"/>
                </a:cubicBezTo>
                <a:close/>
                <a:moveTo>
                  <a:pt x="11409" y="8899"/>
                </a:moveTo>
                <a:lnTo>
                  <a:pt x="11409" y="12204"/>
                </a:lnTo>
                <a:lnTo>
                  <a:pt x="11409" y="15508"/>
                </a:lnTo>
                <a:lnTo>
                  <a:pt x="11717" y="15508"/>
                </a:lnTo>
                <a:lnTo>
                  <a:pt x="12037" y="15508"/>
                </a:lnTo>
                <a:lnTo>
                  <a:pt x="12037" y="12204"/>
                </a:lnTo>
                <a:lnTo>
                  <a:pt x="12037" y="8899"/>
                </a:lnTo>
                <a:lnTo>
                  <a:pt x="11717" y="8899"/>
                </a:lnTo>
                <a:lnTo>
                  <a:pt x="11409" y="8899"/>
                </a:lnTo>
                <a:close/>
                <a:moveTo>
                  <a:pt x="17095" y="8899"/>
                </a:moveTo>
                <a:lnTo>
                  <a:pt x="17095" y="11646"/>
                </a:lnTo>
                <a:cubicBezTo>
                  <a:pt x="17095" y="14209"/>
                  <a:pt x="17115" y="14419"/>
                  <a:pt x="17329" y="15110"/>
                </a:cubicBezTo>
                <a:cubicBezTo>
                  <a:pt x="17535" y="15778"/>
                  <a:pt x="17590" y="15837"/>
                  <a:pt x="18006" y="15667"/>
                </a:cubicBezTo>
                <a:cubicBezTo>
                  <a:pt x="18258" y="15564"/>
                  <a:pt x="18598" y="15498"/>
                  <a:pt x="18756" y="15508"/>
                </a:cubicBezTo>
                <a:lnTo>
                  <a:pt x="19052" y="15508"/>
                </a:lnTo>
                <a:lnTo>
                  <a:pt x="19052" y="12204"/>
                </a:lnTo>
                <a:lnTo>
                  <a:pt x="19052" y="8899"/>
                </a:lnTo>
                <a:lnTo>
                  <a:pt x="18781" y="8899"/>
                </a:lnTo>
                <a:lnTo>
                  <a:pt x="18523" y="8899"/>
                </a:lnTo>
                <a:lnTo>
                  <a:pt x="18523" y="11288"/>
                </a:lnTo>
                <a:cubicBezTo>
                  <a:pt x="18523" y="13801"/>
                  <a:pt x="18443" y="14353"/>
                  <a:pt x="18116" y="14353"/>
                </a:cubicBezTo>
                <a:cubicBezTo>
                  <a:pt x="17790" y="14353"/>
                  <a:pt x="17723" y="13801"/>
                  <a:pt x="17723" y="11288"/>
                </a:cubicBezTo>
                <a:lnTo>
                  <a:pt x="17723" y="8899"/>
                </a:lnTo>
                <a:lnTo>
                  <a:pt x="17403" y="8899"/>
                </a:lnTo>
                <a:lnTo>
                  <a:pt x="17095" y="8899"/>
                </a:lnTo>
                <a:close/>
                <a:moveTo>
                  <a:pt x="20664" y="10253"/>
                </a:moveTo>
                <a:cubicBezTo>
                  <a:pt x="20867" y="10382"/>
                  <a:pt x="21009" y="11065"/>
                  <a:pt x="21009" y="12084"/>
                </a:cubicBezTo>
                <a:cubicBezTo>
                  <a:pt x="21009" y="12718"/>
                  <a:pt x="20961" y="13490"/>
                  <a:pt x="20910" y="13796"/>
                </a:cubicBezTo>
                <a:cubicBezTo>
                  <a:pt x="20814" y="14379"/>
                  <a:pt x="20524" y="14509"/>
                  <a:pt x="20295" y="14075"/>
                </a:cubicBezTo>
                <a:cubicBezTo>
                  <a:pt x="20190" y="13876"/>
                  <a:pt x="20161" y="13443"/>
                  <a:pt x="20196" y="12164"/>
                </a:cubicBezTo>
                <a:cubicBezTo>
                  <a:pt x="20234" y="10823"/>
                  <a:pt x="20288" y="10476"/>
                  <a:pt x="20443" y="10293"/>
                </a:cubicBezTo>
                <a:cubicBezTo>
                  <a:pt x="20521" y="10199"/>
                  <a:pt x="20596" y="10210"/>
                  <a:pt x="20664" y="10253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918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2912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291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11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2917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2915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2913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14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2916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2921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2919" name="Unknown.jpeg" descr="Unknown.jpe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2920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2924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2922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23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2925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2928" name="Gruppo"/>
          <p:cNvGrpSpPr/>
          <p:nvPr/>
        </p:nvGrpSpPr>
        <p:grpSpPr>
          <a:xfrm>
            <a:off x="5439813" y="3734325"/>
            <a:ext cx="168572" cy="187912"/>
            <a:chOff x="-29700" y="0"/>
            <a:chExt cx="168571" cy="187910"/>
          </a:xfrm>
        </p:grpSpPr>
        <p:sp>
          <p:nvSpPr>
            <p:cNvPr id="2926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BF7B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27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2929" name="TNewCliente = class…"/>
          <p:cNvSpPr txBox="1"/>
          <p:nvPr/>
        </p:nvSpPr>
        <p:spPr>
          <a:xfrm>
            <a:off x="2005513" y="39897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2934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2932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930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31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933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39" name="Gruppo"/>
          <p:cNvGrpSpPr/>
          <p:nvPr/>
        </p:nvGrpSpPr>
        <p:grpSpPr>
          <a:xfrm>
            <a:off x="7259474" y="4091350"/>
            <a:ext cx="662619" cy="365650"/>
            <a:chOff x="0" y="0"/>
            <a:chExt cx="662618" cy="365648"/>
          </a:xfrm>
        </p:grpSpPr>
        <p:grpSp>
          <p:nvGrpSpPr>
            <p:cNvPr id="2937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935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36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938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42" name="Gruppo"/>
          <p:cNvGrpSpPr/>
          <p:nvPr/>
        </p:nvGrpSpPr>
        <p:grpSpPr>
          <a:xfrm>
            <a:off x="7945987" y="3736695"/>
            <a:ext cx="259103" cy="193864"/>
            <a:chOff x="-5101" y="0"/>
            <a:chExt cx="259101" cy="193862"/>
          </a:xfrm>
        </p:grpSpPr>
        <p:sp>
          <p:nvSpPr>
            <p:cNvPr id="2940" name="Didascalia"/>
            <p:cNvSpPr/>
            <p:nvPr/>
          </p:nvSpPr>
          <p:spPr>
            <a:xfrm flipH="1">
              <a:off x="-5102" y="37659"/>
              <a:ext cx="223045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6757" y="21600"/>
                  </a:lnTo>
                  <a:lnTo>
                    <a:pt x="16757" y="13832"/>
                  </a:lnTo>
                  <a:lnTo>
                    <a:pt x="21600" y="10295"/>
                  </a:lnTo>
                  <a:lnTo>
                    <a:pt x="16757" y="6758"/>
                  </a:lnTo>
                  <a:lnTo>
                    <a:pt x="16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satOff val="-5842"/>
                <a:lumOff val="13382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41" name="o/f"/>
            <p:cNvSpPr txBox="1"/>
            <p:nvPr/>
          </p:nvSpPr>
          <p:spPr>
            <a:xfrm>
              <a:off x="0" y="0"/>
              <a:ext cx="2540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o/f</a:t>
              </a:r>
            </a:p>
          </p:txBody>
        </p:sp>
      </p:grpSp>
      <p:sp>
        <p:nvSpPr>
          <p:cNvPr id="2943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grpSp>
        <p:nvGrpSpPr>
          <p:cNvPr id="2948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294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4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45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94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53" name="Gruppo"/>
          <p:cNvGrpSpPr/>
          <p:nvPr/>
        </p:nvGrpSpPr>
        <p:grpSpPr>
          <a:xfrm>
            <a:off x="6683447" y="1938644"/>
            <a:ext cx="597644" cy="353062"/>
            <a:chOff x="0" y="0"/>
            <a:chExt cx="597642" cy="353060"/>
          </a:xfrm>
        </p:grpSpPr>
        <p:grpSp>
          <p:nvGrpSpPr>
            <p:cNvPr id="295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4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50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295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56" name="Gruppo"/>
          <p:cNvGrpSpPr/>
          <p:nvPr/>
        </p:nvGrpSpPr>
        <p:grpSpPr>
          <a:xfrm>
            <a:off x="3788536" y="1566726"/>
            <a:ext cx="196908" cy="193863"/>
            <a:chOff x="0" y="0"/>
            <a:chExt cx="196907" cy="193862"/>
          </a:xfrm>
        </p:grpSpPr>
        <p:sp>
          <p:nvSpPr>
            <p:cNvPr id="2954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55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2959" name="Gruppo"/>
          <p:cNvGrpSpPr/>
          <p:nvPr/>
        </p:nvGrpSpPr>
        <p:grpSpPr>
          <a:xfrm>
            <a:off x="3956682" y="1566726"/>
            <a:ext cx="214232" cy="193863"/>
            <a:chOff x="0" y="0"/>
            <a:chExt cx="214230" cy="193862"/>
          </a:xfrm>
        </p:grpSpPr>
        <p:sp>
          <p:nvSpPr>
            <p:cNvPr id="2957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58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962" name="Gruppo"/>
          <p:cNvGrpSpPr/>
          <p:nvPr/>
        </p:nvGrpSpPr>
        <p:grpSpPr>
          <a:xfrm>
            <a:off x="6340053" y="1922326"/>
            <a:ext cx="325100" cy="193863"/>
            <a:chOff x="0" y="0"/>
            <a:chExt cx="325098" cy="193862"/>
          </a:xfrm>
        </p:grpSpPr>
        <p:sp>
          <p:nvSpPr>
            <p:cNvPr id="2960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61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grpSp>
        <p:nvGrpSpPr>
          <p:cNvPr id="2967" name="Gruppo"/>
          <p:cNvGrpSpPr/>
          <p:nvPr/>
        </p:nvGrpSpPr>
        <p:grpSpPr>
          <a:xfrm>
            <a:off x="7259474" y="1945050"/>
            <a:ext cx="662619" cy="365650"/>
            <a:chOff x="0" y="0"/>
            <a:chExt cx="662618" cy="365648"/>
          </a:xfrm>
        </p:grpSpPr>
        <p:grpSp>
          <p:nvGrpSpPr>
            <p:cNvPr id="2965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2963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64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2966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72" name="Gruppo"/>
          <p:cNvGrpSpPr/>
          <p:nvPr/>
        </p:nvGrpSpPr>
        <p:grpSpPr>
          <a:xfrm>
            <a:off x="8058235" y="1143923"/>
            <a:ext cx="1306867" cy="1799704"/>
            <a:chOff x="0" y="0"/>
            <a:chExt cx="1306865" cy="1799702"/>
          </a:xfrm>
        </p:grpSpPr>
        <p:grpSp>
          <p:nvGrpSpPr>
            <p:cNvPr id="2970" name="Gruppo"/>
            <p:cNvGrpSpPr/>
            <p:nvPr/>
          </p:nvGrpSpPr>
          <p:grpSpPr>
            <a:xfrm>
              <a:off x="0" y="0"/>
              <a:ext cx="744076" cy="1676919"/>
              <a:chOff x="0" y="0"/>
              <a:chExt cx="744075" cy="1676918"/>
            </a:xfrm>
          </p:grpSpPr>
          <p:sp>
            <p:nvSpPr>
              <p:cNvPr id="2968" name="Rettangolo arrotondato"/>
              <p:cNvSpPr/>
              <p:nvPr/>
            </p:nvSpPr>
            <p:spPr>
              <a:xfrm>
                <a:off x="0" y="0"/>
                <a:ext cx="744076" cy="1676919"/>
              </a:xfrm>
              <a:prstGeom prst="roundRect">
                <a:avLst>
                  <a:gd name="adj" fmla="val 23319"/>
                </a:avLst>
              </a:prstGeom>
              <a:solidFill>
                <a:srgbClr val="E2FEE7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sx="100000" sy="100000" kx="0" ky="0" algn="b" rotWithShape="0" blurRad="88900" dist="10300" dir="5400000">
                  <a:srgbClr val="FFFFFF"/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2969" name="Immagine" descr="Immagin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322" t="217" r="275" b="6568"/>
              <a:stretch>
                <a:fillRect/>
              </a:stretch>
            </p:blipFill>
            <p:spPr>
              <a:xfrm>
                <a:off x="179950" y="45175"/>
                <a:ext cx="384176" cy="480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40" fill="norm" stroke="1" extrusionOk="0">
                    <a:moveTo>
                      <a:pt x="12585" y="0"/>
                    </a:moveTo>
                    <a:lnTo>
                      <a:pt x="9952" y="2031"/>
                    </a:lnTo>
                    <a:cubicBezTo>
                      <a:pt x="8478" y="3179"/>
                      <a:pt x="7249" y="4100"/>
                      <a:pt x="7207" y="4080"/>
                    </a:cubicBezTo>
                    <a:cubicBezTo>
                      <a:pt x="7165" y="4060"/>
                      <a:pt x="7092" y="3895"/>
                      <a:pt x="7051" y="3698"/>
                    </a:cubicBezTo>
                    <a:cubicBezTo>
                      <a:pt x="6883" y="2881"/>
                      <a:pt x="6082" y="2048"/>
                      <a:pt x="5088" y="1667"/>
                    </a:cubicBezTo>
                    <a:cubicBezTo>
                      <a:pt x="4342" y="1381"/>
                      <a:pt x="2676" y="1381"/>
                      <a:pt x="1986" y="1667"/>
                    </a:cubicBezTo>
                    <a:cubicBezTo>
                      <a:pt x="1244" y="1973"/>
                      <a:pt x="762" y="2356"/>
                      <a:pt x="424" y="2899"/>
                    </a:cubicBezTo>
                    <a:cubicBezTo>
                      <a:pt x="252" y="3175"/>
                      <a:pt x="74" y="3459"/>
                      <a:pt x="22" y="3542"/>
                    </a:cubicBezTo>
                    <a:cubicBezTo>
                      <a:pt x="13" y="3557"/>
                      <a:pt x="8" y="4239"/>
                      <a:pt x="0" y="4531"/>
                    </a:cubicBezTo>
                    <a:cubicBezTo>
                      <a:pt x="8" y="4608"/>
                      <a:pt x="13" y="4794"/>
                      <a:pt x="22" y="4809"/>
                    </a:cubicBezTo>
                    <a:cubicBezTo>
                      <a:pt x="74" y="4892"/>
                      <a:pt x="250" y="5190"/>
                      <a:pt x="424" y="5469"/>
                    </a:cubicBezTo>
                    <a:cubicBezTo>
                      <a:pt x="624" y="5789"/>
                      <a:pt x="953" y="6113"/>
                      <a:pt x="1294" y="6337"/>
                    </a:cubicBezTo>
                    <a:lnTo>
                      <a:pt x="1830" y="6684"/>
                    </a:lnTo>
                    <a:lnTo>
                      <a:pt x="1830" y="11233"/>
                    </a:lnTo>
                    <a:lnTo>
                      <a:pt x="1830" y="15782"/>
                    </a:lnTo>
                    <a:lnTo>
                      <a:pt x="1294" y="16146"/>
                    </a:lnTo>
                    <a:cubicBezTo>
                      <a:pt x="953" y="16371"/>
                      <a:pt x="624" y="16677"/>
                      <a:pt x="424" y="16997"/>
                    </a:cubicBezTo>
                    <a:cubicBezTo>
                      <a:pt x="250" y="17277"/>
                      <a:pt x="74" y="17574"/>
                      <a:pt x="22" y="17657"/>
                    </a:cubicBezTo>
                    <a:cubicBezTo>
                      <a:pt x="13" y="17672"/>
                      <a:pt x="8" y="17875"/>
                      <a:pt x="0" y="17952"/>
                    </a:cubicBezTo>
                    <a:cubicBezTo>
                      <a:pt x="8" y="18239"/>
                      <a:pt x="13" y="18899"/>
                      <a:pt x="22" y="18907"/>
                    </a:cubicBezTo>
                    <a:cubicBezTo>
                      <a:pt x="74" y="18953"/>
                      <a:pt x="200" y="19190"/>
                      <a:pt x="312" y="19428"/>
                    </a:cubicBezTo>
                    <a:cubicBezTo>
                      <a:pt x="584" y="20001"/>
                      <a:pt x="1403" y="20612"/>
                      <a:pt x="2187" y="20852"/>
                    </a:cubicBezTo>
                    <a:cubicBezTo>
                      <a:pt x="3018" y="21106"/>
                      <a:pt x="4342" y="21084"/>
                      <a:pt x="5088" y="20799"/>
                    </a:cubicBezTo>
                    <a:cubicBezTo>
                      <a:pt x="5770" y="20539"/>
                      <a:pt x="6363" y="20089"/>
                      <a:pt x="6739" y="19532"/>
                    </a:cubicBezTo>
                    <a:cubicBezTo>
                      <a:pt x="7006" y="19137"/>
                      <a:pt x="7029" y="18985"/>
                      <a:pt x="7029" y="18299"/>
                    </a:cubicBezTo>
                    <a:cubicBezTo>
                      <a:pt x="7029" y="17620"/>
                      <a:pt x="6995" y="17461"/>
                      <a:pt x="6739" y="17084"/>
                    </a:cubicBezTo>
                    <a:cubicBezTo>
                      <a:pt x="6411" y="16600"/>
                      <a:pt x="6052" y="16255"/>
                      <a:pt x="5601" y="16025"/>
                    </a:cubicBezTo>
                    <a:lnTo>
                      <a:pt x="5311" y="15886"/>
                    </a:lnTo>
                    <a:lnTo>
                      <a:pt x="5311" y="11233"/>
                    </a:lnTo>
                    <a:lnTo>
                      <a:pt x="5311" y="6597"/>
                    </a:lnTo>
                    <a:lnTo>
                      <a:pt x="5556" y="6459"/>
                    </a:lnTo>
                    <a:cubicBezTo>
                      <a:pt x="6272" y="6091"/>
                      <a:pt x="6896" y="5354"/>
                      <a:pt x="7051" y="4688"/>
                    </a:cubicBezTo>
                    <a:cubicBezTo>
                      <a:pt x="7095" y="4499"/>
                      <a:pt x="7154" y="4312"/>
                      <a:pt x="7185" y="4271"/>
                    </a:cubicBezTo>
                    <a:cubicBezTo>
                      <a:pt x="7216" y="4230"/>
                      <a:pt x="8435" y="5141"/>
                      <a:pt x="9907" y="6285"/>
                    </a:cubicBezTo>
                    <a:lnTo>
                      <a:pt x="12585" y="8368"/>
                    </a:lnTo>
                    <a:lnTo>
                      <a:pt x="12585" y="6962"/>
                    </a:lnTo>
                    <a:lnTo>
                      <a:pt x="12563" y="5573"/>
                    </a:lnTo>
                    <a:lnTo>
                      <a:pt x="13790" y="5573"/>
                    </a:lnTo>
                    <a:cubicBezTo>
                      <a:pt x="14949" y="5573"/>
                      <a:pt x="15040" y="5591"/>
                      <a:pt x="15419" y="5816"/>
                    </a:cubicBezTo>
                    <a:cubicBezTo>
                      <a:pt x="15639" y="5947"/>
                      <a:pt x="15914" y="6216"/>
                      <a:pt x="16044" y="6424"/>
                    </a:cubicBezTo>
                    <a:cubicBezTo>
                      <a:pt x="16274" y="6794"/>
                      <a:pt x="16289" y="6904"/>
                      <a:pt x="16289" y="11337"/>
                    </a:cubicBezTo>
                    <a:lnTo>
                      <a:pt x="16289" y="15886"/>
                    </a:lnTo>
                    <a:lnTo>
                      <a:pt x="15977" y="16025"/>
                    </a:lnTo>
                    <a:cubicBezTo>
                      <a:pt x="15526" y="16255"/>
                      <a:pt x="15167" y="16600"/>
                      <a:pt x="14839" y="17084"/>
                    </a:cubicBezTo>
                    <a:cubicBezTo>
                      <a:pt x="14583" y="17461"/>
                      <a:pt x="14549" y="17620"/>
                      <a:pt x="14549" y="18299"/>
                    </a:cubicBezTo>
                    <a:cubicBezTo>
                      <a:pt x="14549" y="18985"/>
                      <a:pt x="14594" y="19137"/>
                      <a:pt x="14861" y="19532"/>
                    </a:cubicBezTo>
                    <a:cubicBezTo>
                      <a:pt x="15029" y="19781"/>
                      <a:pt x="15351" y="20127"/>
                      <a:pt x="15575" y="20296"/>
                    </a:cubicBezTo>
                    <a:cubicBezTo>
                      <a:pt x="17301" y="21600"/>
                      <a:pt x="20466" y="21116"/>
                      <a:pt x="21265" y="19428"/>
                    </a:cubicBezTo>
                    <a:cubicBezTo>
                      <a:pt x="21378" y="19190"/>
                      <a:pt x="21504" y="18953"/>
                      <a:pt x="21555" y="18907"/>
                    </a:cubicBezTo>
                    <a:cubicBezTo>
                      <a:pt x="21564" y="18899"/>
                      <a:pt x="21592" y="18175"/>
                      <a:pt x="21600" y="17935"/>
                    </a:cubicBezTo>
                    <a:cubicBezTo>
                      <a:pt x="21592" y="17863"/>
                      <a:pt x="21564" y="17671"/>
                      <a:pt x="21555" y="17657"/>
                    </a:cubicBezTo>
                    <a:cubicBezTo>
                      <a:pt x="21504" y="17574"/>
                      <a:pt x="21328" y="17277"/>
                      <a:pt x="21154" y="16997"/>
                    </a:cubicBezTo>
                    <a:cubicBezTo>
                      <a:pt x="20955" y="16678"/>
                      <a:pt x="20643" y="16368"/>
                      <a:pt x="20306" y="16146"/>
                    </a:cubicBezTo>
                    <a:lnTo>
                      <a:pt x="19770" y="15799"/>
                    </a:lnTo>
                    <a:lnTo>
                      <a:pt x="19726" y="10764"/>
                    </a:lnTo>
                    <a:lnTo>
                      <a:pt x="19703" y="5747"/>
                    </a:lnTo>
                    <a:lnTo>
                      <a:pt x="19436" y="5278"/>
                    </a:lnTo>
                    <a:cubicBezTo>
                      <a:pt x="18854" y="4212"/>
                      <a:pt x="17816" y="3471"/>
                      <a:pt x="16312" y="3073"/>
                    </a:cubicBezTo>
                    <a:cubicBezTo>
                      <a:pt x="15737" y="2921"/>
                      <a:pt x="15207" y="2866"/>
                      <a:pt x="14102" y="2830"/>
                    </a:cubicBezTo>
                    <a:lnTo>
                      <a:pt x="12652" y="2778"/>
                    </a:lnTo>
                    <a:lnTo>
                      <a:pt x="12607" y="1372"/>
                    </a:lnTo>
                    <a:lnTo>
                      <a:pt x="12585" y="0"/>
                    </a:lnTo>
                    <a:close/>
                    <a:moveTo>
                      <a:pt x="3570" y="2726"/>
                    </a:moveTo>
                    <a:cubicBezTo>
                      <a:pt x="3718" y="2725"/>
                      <a:pt x="3866" y="2748"/>
                      <a:pt x="4017" y="2778"/>
                    </a:cubicBezTo>
                    <a:cubicBezTo>
                      <a:pt x="4378" y="2848"/>
                      <a:pt x="5055" y="3293"/>
                      <a:pt x="5266" y="3611"/>
                    </a:cubicBezTo>
                    <a:cubicBezTo>
                      <a:pt x="5656" y="4198"/>
                      <a:pt x="5282" y="5026"/>
                      <a:pt x="4463" y="5400"/>
                    </a:cubicBezTo>
                    <a:cubicBezTo>
                      <a:pt x="3303" y="5928"/>
                      <a:pt x="1870" y="5370"/>
                      <a:pt x="1740" y="4323"/>
                    </a:cubicBezTo>
                    <a:cubicBezTo>
                      <a:pt x="1635" y="3468"/>
                      <a:pt x="2538" y="2735"/>
                      <a:pt x="3570" y="2726"/>
                    </a:cubicBezTo>
                    <a:close/>
                    <a:moveTo>
                      <a:pt x="18186" y="16876"/>
                    </a:moveTo>
                    <a:cubicBezTo>
                      <a:pt x="20029" y="17013"/>
                      <a:pt x="20478" y="18968"/>
                      <a:pt x="18811" y="19584"/>
                    </a:cubicBezTo>
                    <a:cubicBezTo>
                      <a:pt x="18369" y="19747"/>
                      <a:pt x="17668" y="19778"/>
                      <a:pt x="17338" y="19636"/>
                    </a:cubicBezTo>
                    <a:cubicBezTo>
                      <a:pt x="16267" y="19176"/>
                      <a:pt x="15898" y="18349"/>
                      <a:pt x="16423" y="17622"/>
                    </a:cubicBezTo>
                    <a:cubicBezTo>
                      <a:pt x="16788" y="17117"/>
                      <a:pt x="17481" y="16823"/>
                      <a:pt x="18186" y="16876"/>
                    </a:cubicBezTo>
                    <a:close/>
                    <a:moveTo>
                      <a:pt x="3548" y="16910"/>
                    </a:moveTo>
                    <a:cubicBezTo>
                      <a:pt x="4371" y="16910"/>
                      <a:pt x="4852" y="17110"/>
                      <a:pt x="5199" y="17640"/>
                    </a:cubicBezTo>
                    <a:cubicBezTo>
                      <a:pt x="5646" y="18322"/>
                      <a:pt x="5335" y="19134"/>
                      <a:pt x="4463" y="19532"/>
                    </a:cubicBezTo>
                    <a:cubicBezTo>
                      <a:pt x="3715" y="19873"/>
                      <a:pt x="2890" y="19768"/>
                      <a:pt x="2209" y="19272"/>
                    </a:cubicBezTo>
                    <a:cubicBezTo>
                      <a:pt x="1680" y="18886"/>
                      <a:pt x="1585" y="17948"/>
                      <a:pt x="2031" y="17483"/>
                    </a:cubicBezTo>
                    <a:cubicBezTo>
                      <a:pt x="2460" y="17036"/>
                      <a:pt x="2807" y="16910"/>
                      <a:pt x="3548" y="1691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971" name="Pull request"/>
            <p:cNvSpPr/>
            <p:nvPr/>
          </p:nvSpPr>
          <p:spPr>
            <a:xfrm>
              <a:off x="36865" y="52970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800"/>
              </a:lvl1pPr>
            </a:lstStyle>
            <a:p>
              <a:pPr/>
              <a:r>
                <a:t>Pull request</a:t>
              </a:r>
            </a:p>
          </p:txBody>
        </p:sp>
      </p:grpSp>
      <p:grpSp>
        <p:nvGrpSpPr>
          <p:cNvPr id="2975" name="Gruppo"/>
          <p:cNvGrpSpPr/>
          <p:nvPr/>
        </p:nvGrpSpPr>
        <p:grpSpPr>
          <a:xfrm>
            <a:off x="8139365" y="2539731"/>
            <a:ext cx="574266" cy="203653"/>
            <a:chOff x="0" y="0"/>
            <a:chExt cx="574265" cy="203652"/>
          </a:xfrm>
        </p:grpSpPr>
        <p:sp>
          <p:nvSpPr>
            <p:cNvPr id="2973" name="Rettangolo arrotondato"/>
            <p:cNvSpPr/>
            <p:nvPr/>
          </p:nvSpPr>
          <p:spPr>
            <a:xfrm>
              <a:off x="0" y="19254"/>
              <a:ext cx="574266" cy="165144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74" name="ada55ff"/>
            <p:cNvSpPr txBox="1"/>
            <p:nvPr/>
          </p:nvSpPr>
          <p:spPr>
            <a:xfrm>
              <a:off x="21088" y="0"/>
              <a:ext cx="532089" cy="2036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2980" name="Gruppo"/>
          <p:cNvGrpSpPr/>
          <p:nvPr/>
        </p:nvGrpSpPr>
        <p:grpSpPr>
          <a:xfrm>
            <a:off x="4838693" y="3736557"/>
            <a:ext cx="597644" cy="353062"/>
            <a:chOff x="0" y="0"/>
            <a:chExt cx="597642" cy="353060"/>
          </a:xfrm>
        </p:grpSpPr>
        <p:grpSp>
          <p:nvGrpSpPr>
            <p:cNvPr id="297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7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77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97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85" name="Gruppo"/>
          <p:cNvGrpSpPr/>
          <p:nvPr/>
        </p:nvGrpSpPr>
        <p:grpSpPr>
          <a:xfrm>
            <a:off x="7334651" y="3736557"/>
            <a:ext cx="597644" cy="353062"/>
            <a:chOff x="0" y="0"/>
            <a:chExt cx="597642" cy="353060"/>
          </a:xfrm>
        </p:grpSpPr>
        <p:grpSp>
          <p:nvGrpSpPr>
            <p:cNvPr id="298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8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82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98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90" name="Gruppo"/>
          <p:cNvGrpSpPr/>
          <p:nvPr/>
        </p:nvGrpSpPr>
        <p:grpSpPr>
          <a:xfrm>
            <a:off x="8131451" y="2192085"/>
            <a:ext cx="597644" cy="353061"/>
            <a:chOff x="0" y="0"/>
            <a:chExt cx="597642" cy="353060"/>
          </a:xfrm>
        </p:grpSpPr>
        <p:grpSp>
          <p:nvGrpSpPr>
            <p:cNvPr id="2988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8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87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989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2995" name="Gruppo"/>
          <p:cNvGrpSpPr/>
          <p:nvPr/>
        </p:nvGrpSpPr>
        <p:grpSpPr>
          <a:xfrm>
            <a:off x="7334651" y="1602559"/>
            <a:ext cx="597644" cy="353061"/>
            <a:chOff x="0" y="0"/>
            <a:chExt cx="597642" cy="353060"/>
          </a:xfrm>
        </p:grpSpPr>
        <p:grpSp>
          <p:nvGrpSpPr>
            <p:cNvPr id="299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299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92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299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996" name="property Age: integer read FAge;"/>
          <p:cNvSpPr txBox="1"/>
          <p:nvPr/>
        </p:nvSpPr>
        <p:spPr>
          <a:xfrm>
            <a:off x="2005513" y="41040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property Age: integer read FAge;</a:t>
            </a:r>
          </a:p>
        </p:txBody>
      </p:sp>
      <p:grpSp>
        <p:nvGrpSpPr>
          <p:cNvPr id="2999" name="Gruppo"/>
          <p:cNvGrpSpPr/>
          <p:nvPr/>
        </p:nvGrpSpPr>
        <p:grpSpPr>
          <a:xfrm>
            <a:off x="8122051" y="2538325"/>
            <a:ext cx="597644" cy="211944"/>
            <a:chOff x="0" y="0"/>
            <a:chExt cx="597642" cy="211942"/>
          </a:xfrm>
        </p:grpSpPr>
        <p:sp>
          <p:nvSpPr>
            <p:cNvPr id="2997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98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3002" name="Gruppo"/>
          <p:cNvGrpSpPr/>
          <p:nvPr/>
        </p:nvGrpSpPr>
        <p:grpSpPr>
          <a:xfrm>
            <a:off x="8126945" y="2186980"/>
            <a:ext cx="597644" cy="211943"/>
            <a:chOff x="0" y="0"/>
            <a:chExt cx="597642" cy="211942"/>
          </a:xfrm>
        </p:grpSpPr>
        <p:sp>
          <p:nvSpPr>
            <p:cNvPr id="300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01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3008" name="Gruppo"/>
          <p:cNvGrpSpPr/>
          <p:nvPr/>
        </p:nvGrpSpPr>
        <p:grpSpPr>
          <a:xfrm>
            <a:off x="6683447" y="1291376"/>
            <a:ext cx="675942" cy="659966"/>
            <a:chOff x="0" y="0"/>
            <a:chExt cx="675940" cy="659965"/>
          </a:xfrm>
        </p:grpSpPr>
        <p:grpSp>
          <p:nvGrpSpPr>
            <p:cNvPr id="3005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003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04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006" name="Linea"/>
            <p:cNvSpPr/>
            <p:nvPr/>
          </p:nvSpPr>
          <p:spPr>
            <a:xfrm flipH="1">
              <a:off x="298821" y="187387"/>
              <a:ext cx="1" cy="472579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07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011" name="Gruppo"/>
          <p:cNvGrpSpPr/>
          <p:nvPr/>
        </p:nvGrpSpPr>
        <p:grpSpPr>
          <a:xfrm>
            <a:off x="6683447" y="1933435"/>
            <a:ext cx="597644" cy="211943"/>
            <a:chOff x="0" y="0"/>
            <a:chExt cx="597642" cy="211942"/>
          </a:xfrm>
        </p:grpSpPr>
        <p:sp>
          <p:nvSpPr>
            <p:cNvPr id="3009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10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3014" name="Gruppo"/>
          <p:cNvGrpSpPr/>
          <p:nvPr/>
        </p:nvGrpSpPr>
        <p:grpSpPr>
          <a:xfrm>
            <a:off x="7339545" y="1602780"/>
            <a:ext cx="597644" cy="211943"/>
            <a:chOff x="0" y="0"/>
            <a:chExt cx="597642" cy="211942"/>
          </a:xfrm>
        </p:grpSpPr>
        <p:sp>
          <p:nvSpPr>
            <p:cNvPr id="3012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13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3017" name="Gruppo"/>
          <p:cNvGrpSpPr/>
          <p:nvPr/>
        </p:nvGrpSpPr>
        <p:grpSpPr>
          <a:xfrm>
            <a:off x="7238355" y="970715"/>
            <a:ext cx="1270001" cy="1270001"/>
            <a:chOff x="0" y="0"/>
            <a:chExt cx="1270000" cy="1270000"/>
          </a:xfrm>
        </p:grpSpPr>
        <p:sp>
          <p:nvSpPr>
            <p:cNvPr id="3015" name="Fulmine"/>
            <p:cNvSpPr/>
            <p:nvPr/>
          </p:nvSpPr>
          <p:spPr>
            <a:xfrm rot="1560000">
              <a:off x="582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16" name="Conflict ???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Conflict ???</a:t>
              </a:r>
            </a:p>
          </p:txBody>
        </p:sp>
      </p:grpSp>
      <p:grpSp>
        <p:nvGrpSpPr>
          <p:cNvPr id="3020" name="Gruppo"/>
          <p:cNvGrpSpPr/>
          <p:nvPr/>
        </p:nvGrpSpPr>
        <p:grpSpPr>
          <a:xfrm>
            <a:off x="5599658" y="3732720"/>
            <a:ext cx="161072" cy="193863"/>
            <a:chOff x="-17801" y="0"/>
            <a:chExt cx="161070" cy="193862"/>
          </a:xfrm>
        </p:grpSpPr>
        <p:sp>
          <p:nvSpPr>
            <p:cNvPr id="3018" name="Didascalia"/>
            <p:cNvSpPr/>
            <p:nvPr/>
          </p:nvSpPr>
          <p:spPr>
            <a:xfrm flipH="1">
              <a:off x="-17802" y="37659"/>
              <a:ext cx="159544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830" y="21600"/>
                  </a:lnTo>
                  <a:lnTo>
                    <a:pt x="14830" y="13832"/>
                  </a:lnTo>
                  <a:lnTo>
                    <a:pt x="21600" y="10295"/>
                  </a:lnTo>
                  <a:lnTo>
                    <a:pt x="14830" y="6758"/>
                  </a:lnTo>
                  <a:lnTo>
                    <a:pt x="148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19" name="H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HH</a:t>
              </a:r>
            </a:p>
          </p:txBody>
        </p:sp>
      </p:grpSp>
      <p:sp>
        <p:nvSpPr>
          <p:cNvPr id="3021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0" advTm="0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mph" nodeType="afterEffect" presetSubtype="0" presetID="35" grpId="2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xit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3" dur="500" fill="hold"/>
                                        <p:tgtEl>
                                          <p:spTgt spid="2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Class="entr" nodeType="after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path" nodeType="clickEffect" presetSubtype="0" presetID="-1" grpId="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8017 -0.032013 -0.020640 -0.059702 -0.036597 -0.080274 C -0.051210 -0.099113 -0.068170 -0.111388 -0.086030 -0.116049" origin="layout" pathEditMode="relative">
                                      <p:cBhvr>
                                        <p:cTn id="29" dur="1500" fill="hold"/>
                                        <p:tgtEl>
                                          <p:spTgt spid="29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path" nodeType="withEffect" presetSubtype="0" presetID="-1" grpId="7" accel="50000" decel="50000" fill="hold">
                                  <p:stCondLst>
                                    <p:cond delay="700"/>
                                  </p:stCondLst>
                                  <p:childTnLst>
                                    <p:animMotion path="M 0.000000 0.000000 C -0.008849 -0.029019 -0.021169 -0.054239 -0.036090 -0.073884 C -0.050918 -0.093405 -0.067960 -0.106951 -0.086030 -0.113580" origin="layout" pathEditMode="relative">
                                      <p:cBhvr>
                                        <p:cTn id="32" dur="1500" fill="hold"/>
                                        <p:tgtEl>
                                          <p:spTgt spid="30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6" dur="500"/>
                                        <p:tgtEl>
                                          <p:spTgt spid="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00"/>
                            </p:stCondLst>
                            <p:childTnLst>
                              <p:par>
                                <p:cTn id="38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2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00"/>
                            </p:stCondLst>
                            <p:childTnLst>
                              <p:par>
                                <p:cTn id="42" presetClass="exit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3" dur="500" fill="hold"/>
                                        <p:tgtEl>
                                          <p:spTgt spid="3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00"/>
                            </p:stCondLst>
                            <p:childTnLst>
                              <p:par>
                                <p:cTn id="46" presetClass="exit" nodeType="after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7" dur="500" fill="hold"/>
                                        <p:tgtEl>
                                          <p:spTgt spid="2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16" presetID="23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Class="entr" nodeType="afterEffect" presetSubtype="16" presetID="23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path" nodeType="clickEffect" presetSubtype="0" presetID="-1" grpId="1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081 -0.123457" origin="layout" pathEditMode="relative">
                                      <p:cBhvr>
                                        <p:cTn id="63" dur="2000" fill="hold"/>
                                        <p:tgtEl>
                                          <p:spTgt spid="30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path" nodeType="withEffect" presetSubtype="0" presetID="-1" grpId="1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1333 -0.007836 -0.022488 -0.016463 -0.033438 -0.025862 C -0.046178 -0.036797 -0.058629 -0.048765 -0.070752 -0.061728" origin="layout" pathEditMode="relative">
                                      <p:cBhvr>
                                        <p:cTn id="66" dur="2000" fill="hold"/>
                                        <p:tgtEl>
                                          <p:spTgt spid="3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click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xit" nodeType="clickEffect" presetID="10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4" dur="500" fill="hold"/>
                                        <p:tgtEl>
                                          <p:spTgt spid="3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Class="exit" nodeType="clickEffect" presetID="10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79" dur="500" fill="hold"/>
                                        <p:tgtEl>
                                          <p:spTgt spid="3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Class="exit" nodeType="after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3" dur="500" fill="hold"/>
                                        <p:tgtEl>
                                          <p:spTgt spid="3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Class="entr" nodeType="after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88" dur="500"/>
                                        <p:tgtEl>
                                          <p:spTgt spid="3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Class="path" nodeType="clickEffect" presetSubtype="0" presetID="-1" grpId="2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123457" origin="layout" pathEditMode="relative">
                                      <p:cBhvr>
                                        <p:cTn id="92" dur="1000" fill="hold"/>
                                        <p:tgtEl>
                                          <p:spTgt spid="2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Class="entr" nodeType="clickEffect" presetSubtype="0" presetID="1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55" grpId="2"/>
      <p:bldP build="whole" bldLvl="1" animBg="1" rev="0" advAuto="0" spid="2855" grpId="3"/>
      <p:bldP build="whole" bldLvl="1" animBg="1" rev="0" advAuto="0" spid="3014" grpId="13"/>
      <p:bldP build="whole" bldLvl="1" animBg="1" rev="0" advAuto="0" spid="3002" grpId="10"/>
      <p:bldP build="whole" bldLvl="1" animBg="1" rev="0" advAuto="0" spid="3008" grpId="20"/>
      <p:bldP build="whole" bldLvl="1" animBg="1" rev="0" advAuto="0" spid="3014" grpId="19"/>
      <p:bldP build="whole" bldLvl="1" animBg="1" rev="0" advAuto="0" spid="2999" grpId="4"/>
      <p:bldP build="whole" bldLvl="1" animBg="1" rev="0" advAuto="0" spid="3017" grpId="16"/>
      <p:bldP build="whole" bldLvl="1" animBg="1" rev="0" advAuto="0" spid="2995" grpId="8"/>
      <p:bldP build="whole" bldLvl="1" animBg="1" rev="0" advAuto="0" spid="3011" grpId="12"/>
      <p:bldP build="whole" bldLvl="1" animBg="1" rev="0" advAuto="0" spid="3017" grpId="17"/>
      <p:bldP build="whole" bldLvl="1" animBg="1" rev="0" advAuto="0" spid="2967" grpId="9"/>
      <p:bldP build="whole" bldLvl="1" animBg="1" rev="0" advAuto="0" spid="2999" grpId="11"/>
      <p:bldP build="whole" bldLvl="1" animBg="1" rev="0" advAuto="0" spid="3011" grpId="18"/>
      <p:bldP build="whole" bldLvl="1" animBg="1" rev="0" advAuto="0" spid="3021" grpId="22"/>
      <p:bldP build="whole" bldLvl="1" animBg="1" rev="0" advAuto="0" spid="3002" grpId="5"/>
      <p:bldP build="whole" bldLvl="1" animBg="1" rev="0" advAuto="0" spid="2855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0404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0" name="Gruppo"/>
          <p:cNvGrpSpPr/>
          <p:nvPr/>
        </p:nvGrpSpPr>
        <p:grpSpPr>
          <a:xfrm>
            <a:off x="262883" y="2604929"/>
            <a:ext cx="5562290" cy="2429296"/>
            <a:chOff x="0" y="12700"/>
            <a:chExt cx="5562289" cy="2429295"/>
          </a:xfrm>
        </p:grpSpPr>
        <p:sp>
          <p:nvSpPr>
            <p:cNvPr id="3023" name="Rettangolo"/>
            <p:cNvSpPr/>
            <p:nvPr/>
          </p:nvSpPr>
          <p:spPr>
            <a:xfrm>
              <a:off x="13166" y="25400"/>
              <a:ext cx="5549124" cy="2413000"/>
            </a:xfrm>
            <a:prstGeom prst="rect">
              <a:avLst/>
            </a:prstGeom>
            <a:solidFill>
              <a:srgbClr val="E2FFE7"/>
            </a:solidFill>
            <a:ln w="25400" cap="flat">
              <a:solidFill>
                <a:srgbClr val="82B544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24" name="Linea"/>
            <p:cNvSpPr/>
            <p:nvPr/>
          </p:nvSpPr>
          <p:spPr>
            <a:xfrm flipV="1">
              <a:off x="3492799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25" name="Linea"/>
            <p:cNvSpPr/>
            <p:nvPr/>
          </p:nvSpPr>
          <p:spPr>
            <a:xfrm flipV="1">
              <a:off x="1753564" y="1242137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26" name="Linea"/>
            <p:cNvSpPr/>
            <p:nvPr/>
          </p:nvSpPr>
          <p:spPr>
            <a:xfrm>
              <a:off x="9572" y="1240209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82B545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27" name="shell"/>
            <p:cNvSpPr txBox="1"/>
            <p:nvPr/>
          </p:nvSpPr>
          <p:spPr>
            <a:xfrm>
              <a:off x="0" y="12700"/>
              <a:ext cx="313095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3028" name="view.pas"/>
            <p:cNvSpPr txBox="1"/>
            <p:nvPr/>
          </p:nvSpPr>
          <p:spPr>
            <a:xfrm>
              <a:off x="4179" y="1202109"/>
              <a:ext cx="493823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3029" name="model.pas"/>
            <p:cNvSpPr txBox="1"/>
            <p:nvPr/>
          </p:nvSpPr>
          <p:spPr>
            <a:xfrm>
              <a:off x="1734966" y="1202109"/>
              <a:ext cx="572900" cy="202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82B545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sp>
        <p:nvSpPr>
          <p:cNvPr id="3031" name="27) Se il contributor non ha I diritti?…"/>
          <p:cNvSpPr txBox="1"/>
          <p:nvPr/>
        </p:nvSpPr>
        <p:spPr>
          <a:xfrm>
            <a:off x="6136927" y="96329"/>
            <a:ext cx="2678049" cy="404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1200">
                <a:solidFill>
                  <a:srgbClr val="FFFFFF"/>
                </a:solidFill>
              </a:defRPr>
            </a:pPr>
            <a:r>
              <a:t>27) Se il contributor non ha I diritti?</a:t>
            </a:r>
          </a:p>
          <a:p>
            <a:pPr algn="ctr">
              <a:defRPr sz="1000">
                <a:solidFill>
                  <a:srgbClr val="FFFFFF"/>
                </a:solidFill>
              </a:defRPr>
            </a:pPr>
            <a:r>
              <a:t>Pull request: merge a cura del contributor</a:t>
            </a:r>
          </a:p>
        </p:txBody>
      </p:sp>
      <p:grpSp>
        <p:nvGrpSpPr>
          <p:cNvPr id="3039" name="Gruppo"/>
          <p:cNvGrpSpPr/>
          <p:nvPr/>
        </p:nvGrpSpPr>
        <p:grpSpPr>
          <a:xfrm>
            <a:off x="266855" y="95420"/>
            <a:ext cx="5562290" cy="2450760"/>
            <a:chOff x="0" y="0"/>
            <a:chExt cx="5562289" cy="2450758"/>
          </a:xfrm>
        </p:grpSpPr>
        <p:sp>
          <p:nvSpPr>
            <p:cNvPr id="3032" name="Rettangolo"/>
            <p:cNvSpPr/>
            <p:nvPr/>
          </p:nvSpPr>
          <p:spPr>
            <a:xfrm>
              <a:off x="13167" y="12358"/>
              <a:ext cx="5549123" cy="2413001"/>
            </a:xfrm>
            <a:prstGeom prst="rect">
              <a:avLst/>
            </a:prstGeom>
            <a:solidFill>
              <a:srgbClr val="D7E8FF"/>
            </a:solidFill>
            <a:ln w="25400" cap="flat">
              <a:solidFill>
                <a:srgbClr val="0098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33" name="Linea"/>
            <p:cNvSpPr/>
            <p:nvPr/>
          </p:nvSpPr>
          <p:spPr>
            <a:xfrm flipV="1">
              <a:off x="3501684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34" name="Linea"/>
            <p:cNvSpPr/>
            <p:nvPr/>
          </p:nvSpPr>
          <p:spPr>
            <a:xfrm flipV="1">
              <a:off x="1762449" y="1216630"/>
              <a:ext cx="1" cy="1199858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35" name="Linea"/>
            <p:cNvSpPr/>
            <p:nvPr/>
          </p:nvSpPr>
          <p:spPr>
            <a:xfrm>
              <a:off x="18457" y="1214702"/>
              <a:ext cx="3487985" cy="1"/>
            </a:xfrm>
            <a:prstGeom prst="line">
              <a:avLst/>
            </a:prstGeom>
            <a:noFill/>
            <a:ln w="12700" cap="flat">
              <a:solidFill>
                <a:srgbClr val="0098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36" name="shell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shell</a:t>
              </a:r>
            </a:p>
          </p:txBody>
        </p:sp>
        <p:sp>
          <p:nvSpPr>
            <p:cNvPr id="3037" name="view.pas"/>
            <p:cNvSpPr/>
            <p:nvPr/>
          </p:nvSpPr>
          <p:spPr>
            <a:xfrm>
              <a:off x="0" y="1180758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view.pas</a:t>
              </a:r>
            </a:p>
          </p:txBody>
        </p:sp>
        <p:sp>
          <p:nvSpPr>
            <p:cNvPr id="3038" name="model.pas"/>
            <p:cNvSpPr/>
            <p:nvPr/>
          </p:nvSpPr>
          <p:spPr>
            <a:xfrm>
              <a:off x="1734966" y="118075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0098FF"/>
                  </a:solidFill>
                </a:defRPr>
              </a:lvl1pPr>
            </a:lstStyle>
            <a:p>
              <a:pPr/>
              <a:r>
                <a:t>model.pas</a:t>
              </a:r>
            </a:p>
          </p:txBody>
        </p:sp>
      </p:grpSp>
      <p:grpSp>
        <p:nvGrpSpPr>
          <p:cNvPr id="3042" name="Gruppo"/>
          <p:cNvGrpSpPr/>
          <p:nvPr/>
        </p:nvGrpSpPr>
        <p:grpSpPr>
          <a:xfrm>
            <a:off x="4182064" y="2256186"/>
            <a:ext cx="597643" cy="211944"/>
            <a:chOff x="0" y="0"/>
            <a:chExt cx="597642" cy="211942"/>
          </a:xfrm>
        </p:grpSpPr>
        <p:sp>
          <p:nvSpPr>
            <p:cNvPr id="304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41" name="e986c9a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e986c9a</a:t>
              </a:r>
            </a:p>
          </p:txBody>
        </p:sp>
      </p:grpSp>
      <p:sp>
        <p:nvSpPr>
          <p:cNvPr id="3043" name="MainForm.Caption := ‘Git test’;…"/>
          <p:cNvSpPr txBox="1"/>
          <p:nvPr/>
        </p:nvSpPr>
        <p:spPr>
          <a:xfrm>
            <a:off x="283719" y="1462414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</a:t>
            </a:r>
          </a:p>
        </p:txBody>
      </p:sp>
      <p:grpSp>
        <p:nvGrpSpPr>
          <p:cNvPr id="3048" name="Gruppo"/>
          <p:cNvGrpSpPr/>
          <p:nvPr/>
        </p:nvGrpSpPr>
        <p:grpSpPr>
          <a:xfrm>
            <a:off x="4182064" y="1912685"/>
            <a:ext cx="597643" cy="353061"/>
            <a:chOff x="0" y="0"/>
            <a:chExt cx="597642" cy="353060"/>
          </a:xfrm>
        </p:grpSpPr>
        <p:grpSp>
          <p:nvGrpSpPr>
            <p:cNvPr id="304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04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45" name="e0e5ae3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e0e5ae3</a:t>
                </a:r>
              </a:p>
            </p:txBody>
          </p:sp>
        </p:grpSp>
        <p:sp>
          <p:nvSpPr>
            <p:cNvPr id="304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051" name="Gruppo"/>
          <p:cNvGrpSpPr/>
          <p:nvPr/>
        </p:nvGrpSpPr>
        <p:grpSpPr>
          <a:xfrm rot="1080000">
            <a:off x="5477593" y="181190"/>
            <a:ext cx="295434" cy="396014"/>
            <a:chOff x="0" y="-71"/>
            <a:chExt cx="295432" cy="396013"/>
          </a:xfrm>
        </p:grpSpPr>
        <p:pic>
          <p:nvPicPr>
            <p:cNvPr id="3049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3050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3055" name="Gruppo"/>
          <p:cNvGrpSpPr/>
          <p:nvPr/>
        </p:nvGrpSpPr>
        <p:grpSpPr>
          <a:xfrm>
            <a:off x="6021496" y="840380"/>
            <a:ext cx="3700840" cy="2040364"/>
            <a:chOff x="0" y="0"/>
            <a:chExt cx="3700838" cy="2040362"/>
          </a:xfrm>
        </p:grpSpPr>
        <p:sp>
          <p:nvSpPr>
            <p:cNvPr id="3052" name="Rettangolo"/>
            <p:cNvSpPr/>
            <p:nvPr/>
          </p:nvSpPr>
          <p:spPr>
            <a:xfrm>
              <a:off x="0" y="4386"/>
              <a:ext cx="2868136" cy="2035977"/>
            </a:xfrm>
            <a:prstGeom prst="rect">
              <a:avLst/>
            </a:prstGeom>
            <a:solidFill>
              <a:srgbClr val="CECECE"/>
            </a:solidFill>
            <a:ln w="25400" cap="flat">
              <a:solidFill>
                <a:srgbClr val="CECECE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3053" name="Immagine" descr="Immagine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9500" t="26817" r="9428" b="29149"/>
            <a:stretch>
              <a:fillRect/>
            </a:stretch>
          </p:blipFill>
          <p:spPr>
            <a:xfrm>
              <a:off x="11361" y="15709"/>
              <a:ext cx="696517" cy="211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252" fill="norm" stroke="1" extrusionOk="0">
                  <a:moveTo>
                    <a:pt x="3163" y="21"/>
                  </a:moveTo>
                  <a:cubicBezTo>
                    <a:pt x="2699" y="101"/>
                    <a:pt x="2243" y="401"/>
                    <a:pt x="1871" y="976"/>
                  </a:cubicBezTo>
                  <a:cubicBezTo>
                    <a:pt x="1198" y="2017"/>
                    <a:pt x="592" y="3951"/>
                    <a:pt x="258" y="6152"/>
                  </a:cubicBezTo>
                  <a:cubicBezTo>
                    <a:pt x="23" y="7703"/>
                    <a:pt x="0" y="8176"/>
                    <a:pt x="0" y="10770"/>
                  </a:cubicBezTo>
                  <a:cubicBezTo>
                    <a:pt x="0" y="13393"/>
                    <a:pt x="19" y="13803"/>
                    <a:pt x="271" y="15508"/>
                  </a:cubicBezTo>
                  <a:cubicBezTo>
                    <a:pt x="593" y="17691"/>
                    <a:pt x="1150" y="19522"/>
                    <a:pt x="1772" y="20525"/>
                  </a:cubicBezTo>
                  <a:cubicBezTo>
                    <a:pt x="2365" y="21480"/>
                    <a:pt x="2437" y="21459"/>
                    <a:pt x="2437" y="20246"/>
                  </a:cubicBezTo>
                  <a:cubicBezTo>
                    <a:pt x="2437" y="19316"/>
                    <a:pt x="2416" y="19250"/>
                    <a:pt x="2166" y="19250"/>
                  </a:cubicBezTo>
                  <a:cubicBezTo>
                    <a:pt x="1776" y="19250"/>
                    <a:pt x="1397" y="18489"/>
                    <a:pt x="1231" y="17419"/>
                  </a:cubicBezTo>
                  <a:cubicBezTo>
                    <a:pt x="1151" y="16908"/>
                    <a:pt x="1003" y="16294"/>
                    <a:pt x="898" y="16026"/>
                  </a:cubicBezTo>
                  <a:cubicBezTo>
                    <a:pt x="745" y="15632"/>
                    <a:pt x="733" y="15446"/>
                    <a:pt x="825" y="15150"/>
                  </a:cubicBezTo>
                  <a:cubicBezTo>
                    <a:pt x="916" y="14853"/>
                    <a:pt x="985" y="14875"/>
                    <a:pt x="1182" y="15269"/>
                  </a:cubicBezTo>
                  <a:cubicBezTo>
                    <a:pt x="1315" y="15537"/>
                    <a:pt x="1416" y="15897"/>
                    <a:pt x="1403" y="16065"/>
                  </a:cubicBezTo>
                  <a:cubicBezTo>
                    <a:pt x="1371" y="16481"/>
                    <a:pt x="2075" y="17510"/>
                    <a:pt x="2252" y="17300"/>
                  </a:cubicBezTo>
                  <a:cubicBezTo>
                    <a:pt x="2613" y="16871"/>
                    <a:pt x="2616" y="15902"/>
                    <a:pt x="2252" y="15667"/>
                  </a:cubicBezTo>
                  <a:cubicBezTo>
                    <a:pt x="1857" y="15412"/>
                    <a:pt x="1386" y="14158"/>
                    <a:pt x="1231" y="12960"/>
                  </a:cubicBezTo>
                  <a:cubicBezTo>
                    <a:pt x="1054" y="11593"/>
                    <a:pt x="1054" y="9095"/>
                    <a:pt x="1231" y="8222"/>
                  </a:cubicBezTo>
                  <a:cubicBezTo>
                    <a:pt x="1308" y="7842"/>
                    <a:pt x="1376" y="6825"/>
                    <a:pt x="1391" y="5993"/>
                  </a:cubicBezTo>
                  <a:cubicBezTo>
                    <a:pt x="1426" y="4015"/>
                    <a:pt x="1568" y="3721"/>
                    <a:pt x="2092" y="4480"/>
                  </a:cubicBezTo>
                  <a:cubicBezTo>
                    <a:pt x="2624" y="5248"/>
                    <a:pt x="4069" y="5227"/>
                    <a:pt x="4701" y="4440"/>
                  </a:cubicBezTo>
                  <a:cubicBezTo>
                    <a:pt x="5125" y="3913"/>
                    <a:pt x="5136" y="3913"/>
                    <a:pt x="5255" y="4440"/>
                  </a:cubicBezTo>
                  <a:cubicBezTo>
                    <a:pt x="5322" y="4736"/>
                    <a:pt x="5377" y="5551"/>
                    <a:pt x="5378" y="6271"/>
                  </a:cubicBezTo>
                  <a:cubicBezTo>
                    <a:pt x="5380" y="6992"/>
                    <a:pt x="5442" y="7836"/>
                    <a:pt x="5514" y="8143"/>
                  </a:cubicBezTo>
                  <a:cubicBezTo>
                    <a:pt x="5692" y="8907"/>
                    <a:pt x="5674" y="11858"/>
                    <a:pt x="5489" y="13119"/>
                  </a:cubicBezTo>
                  <a:cubicBezTo>
                    <a:pt x="5316" y="14299"/>
                    <a:pt x="4884" y="15430"/>
                    <a:pt x="4517" y="15667"/>
                  </a:cubicBezTo>
                  <a:lnTo>
                    <a:pt x="4258" y="15827"/>
                  </a:lnTo>
                  <a:lnTo>
                    <a:pt x="4295" y="18454"/>
                  </a:lnTo>
                  <a:cubicBezTo>
                    <a:pt x="4316" y="19902"/>
                    <a:pt x="4339" y="21139"/>
                    <a:pt x="4357" y="21201"/>
                  </a:cubicBezTo>
                  <a:cubicBezTo>
                    <a:pt x="4452" y="21540"/>
                    <a:pt x="5266" y="20133"/>
                    <a:pt x="5686" y="18892"/>
                  </a:cubicBezTo>
                  <a:cubicBezTo>
                    <a:pt x="6932" y="15208"/>
                    <a:pt x="7154" y="9269"/>
                    <a:pt x="6215" y="4639"/>
                  </a:cubicBezTo>
                  <a:cubicBezTo>
                    <a:pt x="5834" y="2757"/>
                    <a:pt x="5236" y="1336"/>
                    <a:pt x="4505" y="538"/>
                  </a:cubicBezTo>
                  <a:cubicBezTo>
                    <a:pt x="4101" y="98"/>
                    <a:pt x="3627" y="-60"/>
                    <a:pt x="3163" y="21"/>
                  </a:cubicBezTo>
                  <a:close/>
                  <a:moveTo>
                    <a:pt x="9735" y="5236"/>
                  </a:moveTo>
                  <a:cubicBezTo>
                    <a:pt x="9194" y="5399"/>
                    <a:pt x="8785" y="6217"/>
                    <a:pt x="8603" y="7625"/>
                  </a:cubicBezTo>
                  <a:cubicBezTo>
                    <a:pt x="8435" y="8927"/>
                    <a:pt x="8448" y="12064"/>
                    <a:pt x="8627" y="13517"/>
                  </a:cubicBezTo>
                  <a:cubicBezTo>
                    <a:pt x="8740" y="14431"/>
                    <a:pt x="8865" y="14819"/>
                    <a:pt x="9144" y="15229"/>
                  </a:cubicBezTo>
                  <a:cubicBezTo>
                    <a:pt x="9554" y="15831"/>
                    <a:pt x="10179" y="15939"/>
                    <a:pt x="10597" y="15468"/>
                  </a:cubicBezTo>
                  <a:lnTo>
                    <a:pt x="10880" y="15150"/>
                  </a:lnTo>
                  <a:lnTo>
                    <a:pt x="10880" y="12602"/>
                  </a:lnTo>
                  <a:lnTo>
                    <a:pt x="10880" y="10054"/>
                  </a:lnTo>
                  <a:lnTo>
                    <a:pt x="10350" y="10054"/>
                  </a:lnTo>
                  <a:cubicBezTo>
                    <a:pt x="9845" y="10054"/>
                    <a:pt x="9809" y="10067"/>
                    <a:pt x="9809" y="10730"/>
                  </a:cubicBezTo>
                  <a:cubicBezTo>
                    <a:pt x="9809" y="11280"/>
                    <a:pt x="9863" y="11455"/>
                    <a:pt x="10055" y="11527"/>
                  </a:cubicBezTo>
                  <a:cubicBezTo>
                    <a:pt x="10276" y="11609"/>
                    <a:pt x="10301" y="11721"/>
                    <a:pt x="10301" y="12761"/>
                  </a:cubicBezTo>
                  <a:cubicBezTo>
                    <a:pt x="10301" y="13886"/>
                    <a:pt x="10302" y="13907"/>
                    <a:pt x="9969" y="13995"/>
                  </a:cubicBezTo>
                  <a:cubicBezTo>
                    <a:pt x="9511" y="14117"/>
                    <a:pt x="9217" y="13465"/>
                    <a:pt x="9095" y="12004"/>
                  </a:cubicBezTo>
                  <a:cubicBezTo>
                    <a:pt x="8957" y="10342"/>
                    <a:pt x="9068" y="8668"/>
                    <a:pt x="9378" y="7665"/>
                  </a:cubicBezTo>
                  <a:cubicBezTo>
                    <a:pt x="9612" y="6909"/>
                    <a:pt x="9678" y="6819"/>
                    <a:pt x="10141" y="6908"/>
                  </a:cubicBezTo>
                  <a:cubicBezTo>
                    <a:pt x="10636" y="7004"/>
                    <a:pt x="10656" y="6980"/>
                    <a:pt x="10683" y="6232"/>
                  </a:cubicBezTo>
                  <a:cubicBezTo>
                    <a:pt x="10708" y="5521"/>
                    <a:pt x="10681" y="5454"/>
                    <a:pt x="10314" y="5276"/>
                  </a:cubicBezTo>
                  <a:cubicBezTo>
                    <a:pt x="10106" y="5175"/>
                    <a:pt x="9916" y="5182"/>
                    <a:pt x="9735" y="5236"/>
                  </a:cubicBezTo>
                  <a:close/>
                  <a:moveTo>
                    <a:pt x="14252" y="5714"/>
                  </a:moveTo>
                  <a:lnTo>
                    <a:pt x="14252" y="10611"/>
                  </a:lnTo>
                  <a:lnTo>
                    <a:pt x="14252" y="15508"/>
                  </a:lnTo>
                  <a:lnTo>
                    <a:pt x="14560" y="15508"/>
                  </a:lnTo>
                  <a:lnTo>
                    <a:pt x="14867" y="15508"/>
                  </a:lnTo>
                  <a:lnTo>
                    <a:pt x="14892" y="13398"/>
                  </a:lnTo>
                  <a:lnTo>
                    <a:pt x="14917" y="11328"/>
                  </a:lnTo>
                  <a:lnTo>
                    <a:pt x="15458" y="11328"/>
                  </a:lnTo>
                  <a:lnTo>
                    <a:pt x="15987" y="11328"/>
                  </a:lnTo>
                  <a:lnTo>
                    <a:pt x="16012" y="13398"/>
                  </a:lnTo>
                  <a:lnTo>
                    <a:pt x="16036" y="15508"/>
                  </a:lnTo>
                  <a:lnTo>
                    <a:pt x="16344" y="15508"/>
                  </a:lnTo>
                  <a:lnTo>
                    <a:pt x="16652" y="15508"/>
                  </a:lnTo>
                  <a:lnTo>
                    <a:pt x="16652" y="10611"/>
                  </a:lnTo>
                  <a:lnTo>
                    <a:pt x="16652" y="5714"/>
                  </a:lnTo>
                  <a:lnTo>
                    <a:pt x="16344" y="5714"/>
                  </a:lnTo>
                  <a:lnTo>
                    <a:pt x="16036" y="5714"/>
                  </a:lnTo>
                  <a:lnTo>
                    <a:pt x="16012" y="7545"/>
                  </a:lnTo>
                  <a:lnTo>
                    <a:pt x="15987" y="9337"/>
                  </a:lnTo>
                  <a:lnTo>
                    <a:pt x="15458" y="9337"/>
                  </a:lnTo>
                  <a:lnTo>
                    <a:pt x="14917" y="9337"/>
                  </a:lnTo>
                  <a:lnTo>
                    <a:pt x="14892" y="7545"/>
                  </a:lnTo>
                  <a:lnTo>
                    <a:pt x="14867" y="5714"/>
                  </a:lnTo>
                  <a:lnTo>
                    <a:pt x="14560" y="5714"/>
                  </a:lnTo>
                  <a:lnTo>
                    <a:pt x="14252" y="5714"/>
                  </a:lnTo>
                  <a:close/>
                  <a:moveTo>
                    <a:pt x="19581" y="5714"/>
                  </a:moveTo>
                  <a:lnTo>
                    <a:pt x="19581" y="10651"/>
                  </a:lnTo>
                  <a:lnTo>
                    <a:pt x="19581" y="15588"/>
                  </a:lnTo>
                  <a:lnTo>
                    <a:pt x="19876" y="15428"/>
                  </a:lnTo>
                  <a:cubicBezTo>
                    <a:pt x="20035" y="15349"/>
                    <a:pt x="20234" y="15381"/>
                    <a:pt x="20332" y="15508"/>
                  </a:cubicBezTo>
                  <a:cubicBezTo>
                    <a:pt x="20687" y="15971"/>
                    <a:pt x="21099" y="15814"/>
                    <a:pt x="21316" y="15110"/>
                  </a:cubicBezTo>
                  <a:cubicBezTo>
                    <a:pt x="21510" y="14483"/>
                    <a:pt x="21600" y="13243"/>
                    <a:pt x="21599" y="12044"/>
                  </a:cubicBezTo>
                  <a:cubicBezTo>
                    <a:pt x="21599" y="10846"/>
                    <a:pt x="21498" y="9699"/>
                    <a:pt x="21304" y="9178"/>
                  </a:cubicBezTo>
                  <a:cubicBezTo>
                    <a:pt x="21175" y="8833"/>
                    <a:pt x="20595" y="8694"/>
                    <a:pt x="20295" y="8939"/>
                  </a:cubicBezTo>
                  <a:cubicBezTo>
                    <a:pt x="20190" y="9024"/>
                    <a:pt x="20156" y="8685"/>
                    <a:pt x="20135" y="7386"/>
                  </a:cubicBezTo>
                  <a:cubicBezTo>
                    <a:pt x="20109" y="5768"/>
                    <a:pt x="20096" y="5714"/>
                    <a:pt x="19839" y="5714"/>
                  </a:cubicBezTo>
                  <a:lnTo>
                    <a:pt x="19581" y="5714"/>
                  </a:lnTo>
                  <a:close/>
                  <a:moveTo>
                    <a:pt x="11680" y="5833"/>
                  </a:moveTo>
                  <a:cubicBezTo>
                    <a:pt x="11514" y="5791"/>
                    <a:pt x="11409" y="6177"/>
                    <a:pt x="11409" y="6908"/>
                  </a:cubicBezTo>
                  <a:cubicBezTo>
                    <a:pt x="11409" y="7694"/>
                    <a:pt x="11437" y="7788"/>
                    <a:pt x="11704" y="7705"/>
                  </a:cubicBezTo>
                  <a:cubicBezTo>
                    <a:pt x="12054" y="7596"/>
                    <a:pt x="12153" y="6532"/>
                    <a:pt x="11864" y="6033"/>
                  </a:cubicBezTo>
                  <a:cubicBezTo>
                    <a:pt x="11798" y="5918"/>
                    <a:pt x="11735" y="5848"/>
                    <a:pt x="11680" y="5833"/>
                  </a:cubicBezTo>
                  <a:close/>
                  <a:moveTo>
                    <a:pt x="13009" y="6869"/>
                  </a:moveTo>
                  <a:cubicBezTo>
                    <a:pt x="12786" y="6869"/>
                    <a:pt x="12750" y="7008"/>
                    <a:pt x="12726" y="7824"/>
                  </a:cubicBezTo>
                  <a:cubicBezTo>
                    <a:pt x="12707" y="8465"/>
                    <a:pt x="12641" y="8824"/>
                    <a:pt x="12504" y="9018"/>
                  </a:cubicBezTo>
                  <a:cubicBezTo>
                    <a:pt x="12394" y="9174"/>
                    <a:pt x="12295" y="9547"/>
                    <a:pt x="12295" y="9815"/>
                  </a:cubicBezTo>
                  <a:cubicBezTo>
                    <a:pt x="12295" y="10101"/>
                    <a:pt x="12387" y="10318"/>
                    <a:pt x="12504" y="10372"/>
                  </a:cubicBezTo>
                  <a:cubicBezTo>
                    <a:pt x="12689" y="10457"/>
                    <a:pt x="12704" y="10653"/>
                    <a:pt x="12726" y="12641"/>
                  </a:cubicBezTo>
                  <a:cubicBezTo>
                    <a:pt x="12746" y="14439"/>
                    <a:pt x="12776" y="14878"/>
                    <a:pt x="12935" y="15309"/>
                  </a:cubicBezTo>
                  <a:cubicBezTo>
                    <a:pt x="13214" y="16065"/>
                    <a:pt x="13758" y="15858"/>
                    <a:pt x="13797" y="14990"/>
                  </a:cubicBezTo>
                  <a:cubicBezTo>
                    <a:pt x="13818" y="14510"/>
                    <a:pt x="13777" y="14353"/>
                    <a:pt x="13649" y="14353"/>
                  </a:cubicBezTo>
                  <a:cubicBezTo>
                    <a:pt x="13370" y="14353"/>
                    <a:pt x="13263" y="13657"/>
                    <a:pt x="13292" y="12004"/>
                  </a:cubicBezTo>
                  <a:cubicBezTo>
                    <a:pt x="13317" y="10573"/>
                    <a:pt x="13334" y="10457"/>
                    <a:pt x="13563" y="10372"/>
                  </a:cubicBezTo>
                  <a:cubicBezTo>
                    <a:pt x="13752" y="10302"/>
                    <a:pt x="13809" y="10144"/>
                    <a:pt x="13809" y="9616"/>
                  </a:cubicBezTo>
                  <a:cubicBezTo>
                    <a:pt x="13809" y="9087"/>
                    <a:pt x="13752" y="8890"/>
                    <a:pt x="13563" y="8819"/>
                  </a:cubicBezTo>
                  <a:cubicBezTo>
                    <a:pt x="13359" y="8744"/>
                    <a:pt x="13315" y="8602"/>
                    <a:pt x="13292" y="7824"/>
                  </a:cubicBezTo>
                  <a:cubicBezTo>
                    <a:pt x="13268" y="7008"/>
                    <a:pt x="13232" y="6869"/>
                    <a:pt x="13009" y="6869"/>
                  </a:cubicBezTo>
                  <a:close/>
                  <a:moveTo>
                    <a:pt x="11409" y="8899"/>
                  </a:moveTo>
                  <a:lnTo>
                    <a:pt x="11409" y="12204"/>
                  </a:lnTo>
                  <a:lnTo>
                    <a:pt x="11409" y="15508"/>
                  </a:lnTo>
                  <a:lnTo>
                    <a:pt x="11717" y="15508"/>
                  </a:lnTo>
                  <a:lnTo>
                    <a:pt x="12037" y="15508"/>
                  </a:lnTo>
                  <a:lnTo>
                    <a:pt x="12037" y="12204"/>
                  </a:lnTo>
                  <a:lnTo>
                    <a:pt x="12037" y="8899"/>
                  </a:lnTo>
                  <a:lnTo>
                    <a:pt x="11717" y="8899"/>
                  </a:lnTo>
                  <a:lnTo>
                    <a:pt x="11409" y="8899"/>
                  </a:lnTo>
                  <a:close/>
                  <a:moveTo>
                    <a:pt x="17095" y="8899"/>
                  </a:moveTo>
                  <a:lnTo>
                    <a:pt x="17095" y="11646"/>
                  </a:lnTo>
                  <a:cubicBezTo>
                    <a:pt x="17095" y="14209"/>
                    <a:pt x="17115" y="14419"/>
                    <a:pt x="17329" y="15110"/>
                  </a:cubicBezTo>
                  <a:cubicBezTo>
                    <a:pt x="17535" y="15778"/>
                    <a:pt x="17590" y="15837"/>
                    <a:pt x="18006" y="15667"/>
                  </a:cubicBezTo>
                  <a:cubicBezTo>
                    <a:pt x="18258" y="15564"/>
                    <a:pt x="18598" y="15498"/>
                    <a:pt x="18756" y="15508"/>
                  </a:cubicBezTo>
                  <a:lnTo>
                    <a:pt x="19052" y="15508"/>
                  </a:lnTo>
                  <a:lnTo>
                    <a:pt x="19052" y="12204"/>
                  </a:lnTo>
                  <a:lnTo>
                    <a:pt x="19052" y="8899"/>
                  </a:lnTo>
                  <a:lnTo>
                    <a:pt x="18781" y="8899"/>
                  </a:lnTo>
                  <a:lnTo>
                    <a:pt x="18523" y="8899"/>
                  </a:lnTo>
                  <a:lnTo>
                    <a:pt x="18523" y="11288"/>
                  </a:lnTo>
                  <a:cubicBezTo>
                    <a:pt x="18523" y="13801"/>
                    <a:pt x="18443" y="14353"/>
                    <a:pt x="18116" y="14353"/>
                  </a:cubicBezTo>
                  <a:cubicBezTo>
                    <a:pt x="17790" y="14353"/>
                    <a:pt x="17723" y="13801"/>
                    <a:pt x="17723" y="11288"/>
                  </a:cubicBezTo>
                  <a:lnTo>
                    <a:pt x="17723" y="8899"/>
                  </a:lnTo>
                  <a:lnTo>
                    <a:pt x="17403" y="8899"/>
                  </a:lnTo>
                  <a:lnTo>
                    <a:pt x="17095" y="8899"/>
                  </a:lnTo>
                  <a:close/>
                  <a:moveTo>
                    <a:pt x="20664" y="10253"/>
                  </a:moveTo>
                  <a:cubicBezTo>
                    <a:pt x="20867" y="10382"/>
                    <a:pt x="21009" y="11065"/>
                    <a:pt x="21009" y="12084"/>
                  </a:cubicBezTo>
                  <a:cubicBezTo>
                    <a:pt x="21009" y="12718"/>
                    <a:pt x="20961" y="13490"/>
                    <a:pt x="20910" y="13796"/>
                  </a:cubicBezTo>
                  <a:cubicBezTo>
                    <a:pt x="20814" y="14379"/>
                    <a:pt x="20524" y="14509"/>
                    <a:pt x="20295" y="14075"/>
                  </a:cubicBezTo>
                  <a:cubicBezTo>
                    <a:pt x="20190" y="13876"/>
                    <a:pt x="20161" y="13443"/>
                    <a:pt x="20196" y="12164"/>
                  </a:cubicBezTo>
                  <a:cubicBezTo>
                    <a:pt x="20234" y="10823"/>
                    <a:pt x="20288" y="10476"/>
                    <a:pt x="20443" y="10293"/>
                  </a:cubicBezTo>
                  <a:cubicBezTo>
                    <a:pt x="20521" y="10199"/>
                    <a:pt x="20596" y="10210"/>
                    <a:pt x="20664" y="10253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3054" name="Origin"/>
            <p:cNvSpPr/>
            <p:nvPr/>
          </p:nvSpPr>
          <p:spPr>
            <a:xfrm>
              <a:off x="2430838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/>
              </a:lvl1pPr>
            </a:lstStyle>
            <a:p>
              <a:pPr/>
              <a:r>
                <a:t>Origin</a:t>
              </a:r>
            </a:p>
          </p:txBody>
        </p:sp>
      </p:grpSp>
      <p:grpSp>
        <p:nvGrpSpPr>
          <p:cNvPr id="3064" name="Gruppo"/>
          <p:cNvGrpSpPr/>
          <p:nvPr/>
        </p:nvGrpSpPr>
        <p:grpSpPr>
          <a:xfrm>
            <a:off x="6683447" y="2277498"/>
            <a:ext cx="597644" cy="555445"/>
            <a:chOff x="0" y="0"/>
            <a:chExt cx="597642" cy="555443"/>
          </a:xfrm>
        </p:grpSpPr>
        <p:grpSp>
          <p:nvGrpSpPr>
            <p:cNvPr id="3058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3056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57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3063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3061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3059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60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3062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3065" name="Rettangolo"/>
          <p:cNvSpPr/>
          <p:nvPr/>
        </p:nvSpPr>
        <p:spPr>
          <a:xfrm>
            <a:off x="6021496" y="2988886"/>
            <a:ext cx="2868137" cy="2035977"/>
          </a:xfrm>
          <a:prstGeom prst="rect">
            <a:avLst/>
          </a:prstGeom>
          <a:solidFill>
            <a:srgbClr val="9F9F9F"/>
          </a:solidFill>
          <a:ln w="25400">
            <a:solidFill>
              <a:srgbClr val="9F9F9F"/>
            </a:solidFill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066" name="Origin/Fork"/>
          <p:cNvSpPr txBox="1"/>
          <p:nvPr/>
        </p:nvSpPr>
        <p:spPr>
          <a:xfrm>
            <a:off x="8172935" y="2984500"/>
            <a:ext cx="732195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Origin/Fork</a:t>
            </a:r>
          </a:p>
        </p:txBody>
      </p:sp>
      <p:grpSp>
        <p:nvGrpSpPr>
          <p:cNvPr id="3075" name="Gruppo"/>
          <p:cNvGrpSpPr/>
          <p:nvPr/>
        </p:nvGrpSpPr>
        <p:grpSpPr>
          <a:xfrm>
            <a:off x="6683447" y="4421616"/>
            <a:ext cx="597644" cy="555445"/>
            <a:chOff x="0" y="0"/>
            <a:chExt cx="597642" cy="555443"/>
          </a:xfrm>
        </p:grpSpPr>
        <p:grpSp>
          <p:nvGrpSpPr>
            <p:cNvPr id="3069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306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68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3074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3072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3070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71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3073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3078" name="Gruppo"/>
          <p:cNvGrpSpPr/>
          <p:nvPr/>
        </p:nvGrpSpPr>
        <p:grpSpPr>
          <a:xfrm>
            <a:off x="6340053" y="4409345"/>
            <a:ext cx="325100" cy="193863"/>
            <a:chOff x="0" y="0"/>
            <a:chExt cx="325098" cy="193862"/>
          </a:xfrm>
        </p:grpSpPr>
        <p:sp>
          <p:nvSpPr>
            <p:cNvPr id="3076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77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pic>
        <p:nvPicPr>
          <p:cNvPr id="3079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rcRect l="370" t="6488" r="315" b="6484"/>
          <a:stretch>
            <a:fillRect/>
          </a:stretch>
        </p:blipFill>
        <p:spPr>
          <a:xfrm rot="5400000">
            <a:off x="7352405" y="2969610"/>
            <a:ext cx="211932" cy="2979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39" fill="norm" stroke="1" extrusionOk="0">
                <a:moveTo>
                  <a:pt x="4490" y="1"/>
                </a:moveTo>
                <a:cubicBezTo>
                  <a:pt x="4281" y="-6"/>
                  <a:pt x="4051" y="15"/>
                  <a:pt x="3843" y="29"/>
                </a:cubicBezTo>
                <a:cubicBezTo>
                  <a:pt x="2842" y="97"/>
                  <a:pt x="1888" y="396"/>
                  <a:pt x="1133" y="972"/>
                </a:cubicBezTo>
                <a:cubicBezTo>
                  <a:pt x="824" y="1208"/>
                  <a:pt x="441" y="1586"/>
                  <a:pt x="324" y="1805"/>
                </a:cubicBezTo>
                <a:cubicBezTo>
                  <a:pt x="206" y="2024"/>
                  <a:pt x="97" y="2233"/>
                  <a:pt x="40" y="2277"/>
                </a:cubicBezTo>
                <a:cubicBezTo>
                  <a:pt x="31" y="2284"/>
                  <a:pt x="9" y="3031"/>
                  <a:pt x="0" y="3276"/>
                </a:cubicBezTo>
                <a:cubicBezTo>
                  <a:pt x="9" y="3342"/>
                  <a:pt x="31" y="3546"/>
                  <a:pt x="40" y="3554"/>
                </a:cubicBezTo>
                <a:cubicBezTo>
                  <a:pt x="97" y="3598"/>
                  <a:pt x="207" y="3808"/>
                  <a:pt x="324" y="4025"/>
                </a:cubicBezTo>
                <a:cubicBezTo>
                  <a:pt x="575" y="4494"/>
                  <a:pt x="1114" y="4989"/>
                  <a:pt x="1699" y="5274"/>
                </a:cubicBezTo>
                <a:lnTo>
                  <a:pt x="2144" y="5469"/>
                </a:lnTo>
                <a:lnTo>
                  <a:pt x="2144" y="6829"/>
                </a:lnTo>
                <a:lnTo>
                  <a:pt x="2144" y="8189"/>
                </a:lnTo>
                <a:lnTo>
                  <a:pt x="5461" y="10465"/>
                </a:lnTo>
                <a:lnTo>
                  <a:pt x="8778" y="12740"/>
                </a:lnTo>
                <a:lnTo>
                  <a:pt x="8778" y="13989"/>
                </a:lnTo>
                <a:lnTo>
                  <a:pt x="8778" y="15238"/>
                </a:lnTo>
                <a:lnTo>
                  <a:pt x="8049" y="15710"/>
                </a:lnTo>
                <a:cubicBezTo>
                  <a:pt x="7588" y="15997"/>
                  <a:pt x="7176" y="16321"/>
                  <a:pt x="6957" y="16626"/>
                </a:cubicBezTo>
                <a:cubicBezTo>
                  <a:pt x="6652" y="17052"/>
                  <a:pt x="6633" y="17223"/>
                  <a:pt x="6634" y="17931"/>
                </a:cubicBezTo>
                <a:cubicBezTo>
                  <a:pt x="6634" y="18634"/>
                  <a:pt x="6658" y="18789"/>
                  <a:pt x="6957" y="19207"/>
                </a:cubicBezTo>
                <a:cubicBezTo>
                  <a:pt x="7532" y="20011"/>
                  <a:pt x="8686" y="20601"/>
                  <a:pt x="10031" y="20789"/>
                </a:cubicBezTo>
                <a:cubicBezTo>
                  <a:pt x="11785" y="21035"/>
                  <a:pt x="13838" y="20333"/>
                  <a:pt x="14643" y="19207"/>
                </a:cubicBezTo>
                <a:cubicBezTo>
                  <a:pt x="14945" y="18784"/>
                  <a:pt x="14966" y="18636"/>
                  <a:pt x="14966" y="17931"/>
                </a:cubicBezTo>
                <a:cubicBezTo>
                  <a:pt x="14967" y="17223"/>
                  <a:pt x="14948" y="17052"/>
                  <a:pt x="14643" y="16626"/>
                </a:cubicBezTo>
                <a:cubicBezTo>
                  <a:pt x="14424" y="16321"/>
                  <a:pt x="14012" y="15997"/>
                  <a:pt x="13551" y="15710"/>
                </a:cubicBezTo>
                <a:lnTo>
                  <a:pt x="12822" y="15238"/>
                </a:lnTo>
                <a:lnTo>
                  <a:pt x="12822" y="13989"/>
                </a:lnTo>
                <a:lnTo>
                  <a:pt x="12822" y="12740"/>
                </a:lnTo>
                <a:lnTo>
                  <a:pt x="16139" y="10465"/>
                </a:lnTo>
                <a:lnTo>
                  <a:pt x="19456" y="8189"/>
                </a:lnTo>
                <a:lnTo>
                  <a:pt x="19456" y="6829"/>
                </a:lnTo>
                <a:lnTo>
                  <a:pt x="19456" y="5469"/>
                </a:lnTo>
                <a:lnTo>
                  <a:pt x="19861" y="5274"/>
                </a:lnTo>
                <a:cubicBezTo>
                  <a:pt x="20445" y="4989"/>
                  <a:pt x="20985" y="4494"/>
                  <a:pt x="21236" y="4025"/>
                </a:cubicBezTo>
                <a:cubicBezTo>
                  <a:pt x="21352" y="3808"/>
                  <a:pt x="21503" y="3598"/>
                  <a:pt x="21560" y="3554"/>
                </a:cubicBezTo>
                <a:cubicBezTo>
                  <a:pt x="21569" y="3546"/>
                  <a:pt x="21591" y="3342"/>
                  <a:pt x="21600" y="3276"/>
                </a:cubicBezTo>
                <a:cubicBezTo>
                  <a:pt x="21591" y="3031"/>
                  <a:pt x="21569" y="2284"/>
                  <a:pt x="21560" y="2277"/>
                </a:cubicBezTo>
                <a:cubicBezTo>
                  <a:pt x="21503" y="2233"/>
                  <a:pt x="21353" y="2024"/>
                  <a:pt x="21236" y="1805"/>
                </a:cubicBezTo>
                <a:cubicBezTo>
                  <a:pt x="21119" y="1586"/>
                  <a:pt x="20776" y="1208"/>
                  <a:pt x="20467" y="972"/>
                </a:cubicBezTo>
                <a:cubicBezTo>
                  <a:pt x="18453" y="-565"/>
                  <a:pt x="14837" y="-215"/>
                  <a:pt x="13470" y="1639"/>
                </a:cubicBezTo>
                <a:cubicBezTo>
                  <a:pt x="13147" y="2076"/>
                  <a:pt x="13146" y="2197"/>
                  <a:pt x="13146" y="2915"/>
                </a:cubicBezTo>
                <a:cubicBezTo>
                  <a:pt x="13146" y="3623"/>
                  <a:pt x="13165" y="3766"/>
                  <a:pt x="13470" y="4192"/>
                </a:cubicBezTo>
                <a:cubicBezTo>
                  <a:pt x="13688" y="4497"/>
                  <a:pt x="14100" y="4849"/>
                  <a:pt x="14562" y="5136"/>
                </a:cubicBezTo>
                <a:lnTo>
                  <a:pt x="15290" y="5580"/>
                </a:lnTo>
                <a:lnTo>
                  <a:pt x="15290" y="6468"/>
                </a:lnTo>
                <a:lnTo>
                  <a:pt x="15290" y="7328"/>
                </a:lnTo>
                <a:lnTo>
                  <a:pt x="13106" y="8883"/>
                </a:lnTo>
                <a:cubicBezTo>
                  <a:pt x="11917" y="9729"/>
                  <a:pt x="10889" y="10409"/>
                  <a:pt x="10800" y="10409"/>
                </a:cubicBezTo>
                <a:cubicBezTo>
                  <a:pt x="10711" y="10409"/>
                  <a:pt x="9642" y="9729"/>
                  <a:pt x="8454" y="8883"/>
                </a:cubicBezTo>
                <a:lnTo>
                  <a:pt x="6310" y="7328"/>
                </a:lnTo>
                <a:lnTo>
                  <a:pt x="6310" y="6468"/>
                </a:lnTo>
                <a:lnTo>
                  <a:pt x="6310" y="5580"/>
                </a:lnTo>
                <a:lnTo>
                  <a:pt x="7038" y="5136"/>
                </a:lnTo>
                <a:cubicBezTo>
                  <a:pt x="7500" y="4849"/>
                  <a:pt x="7912" y="4497"/>
                  <a:pt x="8130" y="4192"/>
                </a:cubicBezTo>
                <a:cubicBezTo>
                  <a:pt x="8435" y="3766"/>
                  <a:pt x="8454" y="3623"/>
                  <a:pt x="8454" y="2915"/>
                </a:cubicBezTo>
                <a:cubicBezTo>
                  <a:pt x="8454" y="2197"/>
                  <a:pt x="8413" y="2076"/>
                  <a:pt x="8090" y="1639"/>
                </a:cubicBezTo>
                <a:cubicBezTo>
                  <a:pt x="7342" y="625"/>
                  <a:pt x="5950" y="49"/>
                  <a:pt x="4490" y="1"/>
                </a:cubicBezTo>
                <a:close/>
                <a:moveTo>
                  <a:pt x="4207" y="1111"/>
                </a:moveTo>
                <a:cubicBezTo>
                  <a:pt x="4826" y="1104"/>
                  <a:pt x="5462" y="1267"/>
                  <a:pt x="5987" y="1583"/>
                </a:cubicBezTo>
                <a:cubicBezTo>
                  <a:pt x="7443" y="2463"/>
                  <a:pt x="7189" y="3901"/>
                  <a:pt x="5461" y="4525"/>
                </a:cubicBezTo>
                <a:cubicBezTo>
                  <a:pt x="3666" y="5173"/>
                  <a:pt x="1658" y="4330"/>
                  <a:pt x="1658" y="2915"/>
                </a:cubicBezTo>
                <a:cubicBezTo>
                  <a:pt x="1658" y="2385"/>
                  <a:pt x="1883" y="2029"/>
                  <a:pt x="2508" y="1611"/>
                </a:cubicBezTo>
                <a:cubicBezTo>
                  <a:pt x="2997" y="1283"/>
                  <a:pt x="3587" y="1118"/>
                  <a:pt x="4207" y="1111"/>
                </a:cubicBezTo>
                <a:close/>
                <a:moveTo>
                  <a:pt x="17070" y="1111"/>
                </a:moveTo>
                <a:cubicBezTo>
                  <a:pt x="17259" y="1098"/>
                  <a:pt x="17445" y="1095"/>
                  <a:pt x="17636" y="1111"/>
                </a:cubicBezTo>
                <a:cubicBezTo>
                  <a:pt x="18146" y="1155"/>
                  <a:pt x="18660" y="1321"/>
                  <a:pt x="19092" y="1611"/>
                </a:cubicBezTo>
                <a:cubicBezTo>
                  <a:pt x="19788" y="2077"/>
                  <a:pt x="20000" y="2424"/>
                  <a:pt x="19942" y="3054"/>
                </a:cubicBezTo>
                <a:cubicBezTo>
                  <a:pt x="19883" y="3685"/>
                  <a:pt x="19493" y="4150"/>
                  <a:pt x="18728" y="4497"/>
                </a:cubicBezTo>
                <a:cubicBezTo>
                  <a:pt x="17966" y="4843"/>
                  <a:pt x="16996" y="4864"/>
                  <a:pt x="16139" y="4553"/>
                </a:cubicBezTo>
                <a:cubicBezTo>
                  <a:pt x="15244" y="4228"/>
                  <a:pt x="14757" y="3752"/>
                  <a:pt x="14683" y="3137"/>
                </a:cubicBezTo>
                <a:cubicBezTo>
                  <a:pt x="14550" y="2033"/>
                  <a:pt x="15745" y="1207"/>
                  <a:pt x="17070" y="1111"/>
                </a:cubicBezTo>
                <a:close/>
                <a:moveTo>
                  <a:pt x="10719" y="16016"/>
                </a:moveTo>
                <a:cubicBezTo>
                  <a:pt x="11273" y="15992"/>
                  <a:pt x="11839" y="16093"/>
                  <a:pt x="12297" y="16349"/>
                </a:cubicBezTo>
                <a:cubicBezTo>
                  <a:pt x="13744" y="17155"/>
                  <a:pt x="13892" y="18127"/>
                  <a:pt x="12742" y="18985"/>
                </a:cubicBezTo>
                <a:cubicBezTo>
                  <a:pt x="11397" y="19988"/>
                  <a:pt x="9874" y="19967"/>
                  <a:pt x="8656" y="18902"/>
                </a:cubicBezTo>
                <a:cubicBezTo>
                  <a:pt x="7963" y="18296"/>
                  <a:pt x="7892" y="17800"/>
                  <a:pt x="8373" y="17153"/>
                </a:cubicBezTo>
                <a:cubicBezTo>
                  <a:pt x="8876" y="16476"/>
                  <a:pt x="9796" y="16055"/>
                  <a:pt x="10719" y="16016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101600" dist="25400" dir="5400000">
              <a:srgbClr val="FFFFFF">
                <a:alpha val="75000"/>
              </a:srgbClr>
            </a:outerShdw>
          </a:effectLst>
        </p:spPr>
      </p:pic>
      <p:pic>
        <p:nvPicPr>
          <p:cNvPr id="3080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rcRect l="9500" t="26817" r="9428" b="29149"/>
          <a:stretch>
            <a:fillRect/>
          </a:stretch>
        </p:blipFill>
        <p:spPr>
          <a:xfrm>
            <a:off x="6032858" y="3000209"/>
            <a:ext cx="696516" cy="211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252" fill="norm" stroke="1" extrusionOk="0">
                <a:moveTo>
                  <a:pt x="3163" y="21"/>
                </a:moveTo>
                <a:cubicBezTo>
                  <a:pt x="2699" y="101"/>
                  <a:pt x="2243" y="401"/>
                  <a:pt x="1871" y="976"/>
                </a:cubicBezTo>
                <a:cubicBezTo>
                  <a:pt x="1198" y="2017"/>
                  <a:pt x="592" y="3951"/>
                  <a:pt x="258" y="6152"/>
                </a:cubicBezTo>
                <a:cubicBezTo>
                  <a:pt x="23" y="7703"/>
                  <a:pt x="0" y="8176"/>
                  <a:pt x="0" y="10770"/>
                </a:cubicBezTo>
                <a:cubicBezTo>
                  <a:pt x="0" y="13393"/>
                  <a:pt x="19" y="13803"/>
                  <a:pt x="271" y="15508"/>
                </a:cubicBezTo>
                <a:cubicBezTo>
                  <a:pt x="593" y="17691"/>
                  <a:pt x="1150" y="19522"/>
                  <a:pt x="1772" y="20525"/>
                </a:cubicBezTo>
                <a:cubicBezTo>
                  <a:pt x="2365" y="21480"/>
                  <a:pt x="2437" y="21459"/>
                  <a:pt x="2437" y="20246"/>
                </a:cubicBezTo>
                <a:cubicBezTo>
                  <a:pt x="2437" y="19316"/>
                  <a:pt x="2416" y="19250"/>
                  <a:pt x="2166" y="19250"/>
                </a:cubicBezTo>
                <a:cubicBezTo>
                  <a:pt x="1776" y="19250"/>
                  <a:pt x="1397" y="18489"/>
                  <a:pt x="1231" y="17419"/>
                </a:cubicBezTo>
                <a:cubicBezTo>
                  <a:pt x="1151" y="16908"/>
                  <a:pt x="1003" y="16294"/>
                  <a:pt x="898" y="16026"/>
                </a:cubicBezTo>
                <a:cubicBezTo>
                  <a:pt x="745" y="15632"/>
                  <a:pt x="733" y="15446"/>
                  <a:pt x="825" y="15150"/>
                </a:cubicBezTo>
                <a:cubicBezTo>
                  <a:pt x="916" y="14853"/>
                  <a:pt x="985" y="14875"/>
                  <a:pt x="1182" y="15269"/>
                </a:cubicBezTo>
                <a:cubicBezTo>
                  <a:pt x="1315" y="15537"/>
                  <a:pt x="1416" y="15897"/>
                  <a:pt x="1403" y="16065"/>
                </a:cubicBezTo>
                <a:cubicBezTo>
                  <a:pt x="1371" y="16481"/>
                  <a:pt x="2075" y="17510"/>
                  <a:pt x="2252" y="17300"/>
                </a:cubicBezTo>
                <a:cubicBezTo>
                  <a:pt x="2613" y="16871"/>
                  <a:pt x="2616" y="15902"/>
                  <a:pt x="2252" y="15667"/>
                </a:cubicBezTo>
                <a:cubicBezTo>
                  <a:pt x="1857" y="15412"/>
                  <a:pt x="1386" y="14158"/>
                  <a:pt x="1231" y="12960"/>
                </a:cubicBezTo>
                <a:cubicBezTo>
                  <a:pt x="1054" y="11593"/>
                  <a:pt x="1054" y="9095"/>
                  <a:pt x="1231" y="8222"/>
                </a:cubicBezTo>
                <a:cubicBezTo>
                  <a:pt x="1308" y="7842"/>
                  <a:pt x="1376" y="6825"/>
                  <a:pt x="1391" y="5993"/>
                </a:cubicBezTo>
                <a:cubicBezTo>
                  <a:pt x="1426" y="4015"/>
                  <a:pt x="1568" y="3721"/>
                  <a:pt x="2092" y="4480"/>
                </a:cubicBezTo>
                <a:cubicBezTo>
                  <a:pt x="2624" y="5248"/>
                  <a:pt x="4069" y="5227"/>
                  <a:pt x="4701" y="4440"/>
                </a:cubicBezTo>
                <a:cubicBezTo>
                  <a:pt x="5125" y="3913"/>
                  <a:pt x="5136" y="3913"/>
                  <a:pt x="5255" y="4440"/>
                </a:cubicBezTo>
                <a:cubicBezTo>
                  <a:pt x="5322" y="4736"/>
                  <a:pt x="5377" y="5551"/>
                  <a:pt x="5378" y="6271"/>
                </a:cubicBezTo>
                <a:cubicBezTo>
                  <a:pt x="5380" y="6992"/>
                  <a:pt x="5442" y="7836"/>
                  <a:pt x="5514" y="8143"/>
                </a:cubicBezTo>
                <a:cubicBezTo>
                  <a:pt x="5692" y="8907"/>
                  <a:pt x="5674" y="11858"/>
                  <a:pt x="5489" y="13119"/>
                </a:cubicBezTo>
                <a:cubicBezTo>
                  <a:pt x="5316" y="14299"/>
                  <a:pt x="4884" y="15430"/>
                  <a:pt x="4517" y="15667"/>
                </a:cubicBezTo>
                <a:lnTo>
                  <a:pt x="4258" y="15827"/>
                </a:lnTo>
                <a:lnTo>
                  <a:pt x="4295" y="18454"/>
                </a:lnTo>
                <a:cubicBezTo>
                  <a:pt x="4316" y="19902"/>
                  <a:pt x="4339" y="21139"/>
                  <a:pt x="4357" y="21201"/>
                </a:cubicBezTo>
                <a:cubicBezTo>
                  <a:pt x="4452" y="21540"/>
                  <a:pt x="5266" y="20133"/>
                  <a:pt x="5686" y="18892"/>
                </a:cubicBezTo>
                <a:cubicBezTo>
                  <a:pt x="6932" y="15208"/>
                  <a:pt x="7154" y="9269"/>
                  <a:pt x="6215" y="4639"/>
                </a:cubicBezTo>
                <a:cubicBezTo>
                  <a:pt x="5834" y="2757"/>
                  <a:pt x="5236" y="1336"/>
                  <a:pt x="4505" y="538"/>
                </a:cubicBezTo>
                <a:cubicBezTo>
                  <a:pt x="4101" y="98"/>
                  <a:pt x="3627" y="-60"/>
                  <a:pt x="3163" y="21"/>
                </a:cubicBezTo>
                <a:close/>
                <a:moveTo>
                  <a:pt x="9735" y="5236"/>
                </a:moveTo>
                <a:cubicBezTo>
                  <a:pt x="9194" y="5399"/>
                  <a:pt x="8785" y="6217"/>
                  <a:pt x="8603" y="7625"/>
                </a:cubicBezTo>
                <a:cubicBezTo>
                  <a:pt x="8435" y="8927"/>
                  <a:pt x="8448" y="12064"/>
                  <a:pt x="8627" y="13517"/>
                </a:cubicBezTo>
                <a:cubicBezTo>
                  <a:pt x="8740" y="14431"/>
                  <a:pt x="8865" y="14819"/>
                  <a:pt x="9144" y="15229"/>
                </a:cubicBezTo>
                <a:cubicBezTo>
                  <a:pt x="9554" y="15831"/>
                  <a:pt x="10179" y="15939"/>
                  <a:pt x="10597" y="15468"/>
                </a:cubicBezTo>
                <a:lnTo>
                  <a:pt x="10880" y="15150"/>
                </a:lnTo>
                <a:lnTo>
                  <a:pt x="10880" y="12602"/>
                </a:lnTo>
                <a:lnTo>
                  <a:pt x="10880" y="10054"/>
                </a:lnTo>
                <a:lnTo>
                  <a:pt x="10350" y="10054"/>
                </a:lnTo>
                <a:cubicBezTo>
                  <a:pt x="9845" y="10054"/>
                  <a:pt x="9809" y="10067"/>
                  <a:pt x="9809" y="10730"/>
                </a:cubicBezTo>
                <a:cubicBezTo>
                  <a:pt x="9809" y="11280"/>
                  <a:pt x="9863" y="11455"/>
                  <a:pt x="10055" y="11527"/>
                </a:cubicBezTo>
                <a:cubicBezTo>
                  <a:pt x="10276" y="11609"/>
                  <a:pt x="10301" y="11721"/>
                  <a:pt x="10301" y="12761"/>
                </a:cubicBezTo>
                <a:cubicBezTo>
                  <a:pt x="10301" y="13886"/>
                  <a:pt x="10302" y="13907"/>
                  <a:pt x="9969" y="13995"/>
                </a:cubicBezTo>
                <a:cubicBezTo>
                  <a:pt x="9511" y="14117"/>
                  <a:pt x="9217" y="13465"/>
                  <a:pt x="9095" y="12004"/>
                </a:cubicBezTo>
                <a:cubicBezTo>
                  <a:pt x="8957" y="10342"/>
                  <a:pt x="9068" y="8668"/>
                  <a:pt x="9378" y="7665"/>
                </a:cubicBezTo>
                <a:cubicBezTo>
                  <a:pt x="9612" y="6909"/>
                  <a:pt x="9678" y="6819"/>
                  <a:pt x="10141" y="6908"/>
                </a:cubicBezTo>
                <a:cubicBezTo>
                  <a:pt x="10636" y="7004"/>
                  <a:pt x="10656" y="6980"/>
                  <a:pt x="10683" y="6232"/>
                </a:cubicBezTo>
                <a:cubicBezTo>
                  <a:pt x="10708" y="5521"/>
                  <a:pt x="10681" y="5454"/>
                  <a:pt x="10314" y="5276"/>
                </a:cubicBezTo>
                <a:cubicBezTo>
                  <a:pt x="10106" y="5175"/>
                  <a:pt x="9916" y="5182"/>
                  <a:pt x="9735" y="5236"/>
                </a:cubicBezTo>
                <a:close/>
                <a:moveTo>
                  <a:pt x="14252" y="5714"/>
                </a:moveTo>
                <a:lnTo>
                  <a:pt x="14252" y="10611"/>
                </a:lnTo>
                <a:lnTo>
                  <a:pt x="14252" y="15508"/>
                </a:lnTo>
                <a:lnTo>
                  <a:pt x="14560" y="15508"/>
                </a:lnTo>
                <a:lnTo>
                  <a:pt x="14867" y="15508"/>
                </a:lnTo>
                <a:lnTo>
                  <a:pt x="14892" y="13398"/>
                </a:lnTo>
                <a:lnTo>
                  <a:pt x="14917" y="11328"/>
                </a:lnTo>
                <a:lnTo>
                  <a:pt x="15458" y="11328"/>
                </a:lnTo>
                <a:lnTo>
                  <a:pt x="15987" y="11328"/>
                </a:lnTo>
                <a:lnTo>
                  <a:pt x="16012" y="13398"/>
                </a:lnTo>
                <a:lnTo>
                  <a:pt x="16036" y="15508"/>
                </a:lnTo>
                <a:lnTo>
                  <a:pt x="16344" y="15508"/>
                </a:lnTo>
                <a:lnTo>
                  <a:pt x="16652" y="15508"/>
                </a:lnTo>
                <a:lnTo>
                  <a:pt x="16652" y="10611"/>
                </a:lnTo>
                <a:lnTo>
                  <a:pt x="16652" y="5714"/>
                </a:lnTo>
                <a:lnTo>
                  <a:pt x="16344" y="5714"/>
                </a:lnTo>
                <a:lnTo>
                  <a:pt x="16036" y="5714"/>
                </a:lnTo>
                <a:lnTo>
                  <a:pt x="16012" y="7545"/>
                </a:lnTo>
                <a:lnTo>
                  <a:pt x="15987" y="9337"/>
                </a:lnTo>
                <a:lnTo>
                  <a:pt x="15458" y="9337"/>
                </a:lnTo>
                <a:lnTo>
                  <a:pt x="14917" y="9337"/>
                </a:lnTo>
                <a:lnTo>
                  <a:pt x="14892" y="7545"/>
                </a:lnTo>
                <a:lnTo>
                  <a:pt x="14867" y="5714"/>
                </a:lnTo>
                <a:lnTo>
                  <a:pt x="14560" y="5714"/>
                </a:lnTo>
                <a:lnTo>
                  <a:pt x="14252" y="5714"/>
                </a:lnTo>
                <a:close/>
                <a:moveTo>
                  <a:pt x="19581" y="5714"/>
                </a:moveTo>
                <a:lnTo>
                  <a:pt x="19581" y="10651"/>
                </a:lnTo>
                <a:lnTo>
                  <a:pt x="19581" y="15588"/>
                </a:lnTo>
                <a:lnTo>
                  <a:pt x="19876" y="15428"/>
                </a:lnTo>
                <a:cubicBezTo>
                  <a:pt x="20035" y="15349"/>
                  <a:pt x="20234" y="15381"/>
                  <a:pt x="20332" y="15508"/>
                </a:cubicBezTo>
                <a:cubicBezTo>
                  <a:pt x="20687" y="15971"/>
                  <a:pt x="21099" y="15814"/>
                  <a:pt x="21316" y="15110"/>
                </a:cubicBezTo>
                <a:cubicBezTo>
                  <a:pt x="21510" y="14483"/>
                  <a:pt x="21600" y="13243"/>
                  <a:pt x="21599" y="12044"/>
                </a:cubicBezTo>
                <a:cubicBezTo>
                  <a:pt x="21599" y="10846"/>
                  <a:pt x="21498" y="9699"/>
                  <a:pt x="21304" y="9178"/>
                </a:cubicBezTo>
                <a:cubicBezTo>
                  <a:pt x="21175" y="8833"/>
                  <a:pt x="20595" y="8694"/>
                  <a:pt x="20295" y="8939"/>
                </a:cubicBezTo>
                <a:cubicBezTo>
                  <a:pt x="20190" y="9024"/>
                  <a:pt x="20156" y="8685"/>
                  <a:pt x="20135" y="7386"/>
                </a:cubicBezTo>
                <a:cubicBezTo>
                  <a:pt x="20109" y="5768"/>
                  <a:pt x="20096" y="5714"/>
                  <a:pt x="19839" y="5714"/>
                </a:cubicBezTo>
                <a:lnTo>
                  <a:pt x="19581" y="5714"/>
                </a:lnTo>
                <a:close/>
                <a:moveTo>
                  <a:pt x="11680" y="5833"/>
                </a:moveTo>
                <a:cubicBezTo>
                  <a:pt x="11514" y="5791"/>
                  <a:pt x="11409" y="6177"/>
                  <a:pt x="11409" y="6908"/>
                </a:cubicBezTo>
                <a:cubicBezTo>
                  <a:pt x="11409" y="7694"/>
                  <a:pt x="11437" y="7788"/>
                  <a:pt x="11704" y="7705"/>
                </a:cubicBezTo>
                <a:cubicBezTo>
                  <a:pt x="12054" y="7596"/>
                  <a:pt x="12153" y="6532"/>
                  <a:pt x="11864" y="6033"/>
                </a:cubicBezTo>
                <a:cubicBezTo>
                  <a:pt x="11798" y="5918"/>
                  <a:pt x="11735" y="5848"/>
                  <a:pt x="11680" y="5833"/>
                </a:cubicBezTo>
                <a:close/>
                <a:moveTo>
                  <a:pt x="13009" y="6869"/>
                </a:moveTo>
                <a:cubicBezTo>
                  <a:pt x="12786" y="6869"/>
                  <a:pt x="12750" y="7008"/>
                  <a:pt x="12726" y="7824"/>
                </a:cubicBezTo>
                <a:cubicBezTo>
                  <a:pt x="12707" y="8465"/>
                  <a:pt x="12641" y="8824"/>
                  <a:pt x="12504" y="9018"/>
                </a:cubicBezTo>
                <a:cubicBezTo>
                  <a:pt x="12394" y="9174"/>
                  <a:pt x="12295" y="9547"/>
                  <a:pt x="12295" y="9815"/>
                </a:cubicBezTo>
                <a:cubicBezTo>
                  <a:pt x="12295" y="10101"/>
                  <a:pt x="12387" y="10318"/>
                  <a:pt x="12504" y="10372"/>
                </a:cubicBezTo>
                <a:cubicBezTo>
                  <a:pt x="12689" y="10457"/>
                  <a:pt x="12704" y="10653"/>
                  <a:pt x="12726" y="12641"/>
                </a:cubicBezTo>
                <a:cubicBezTo>
                  <a:pt x="12746" y="14439"/>
                  <a:pt x="12776" y="14878"/>
                  <a:pt x="12935" y="15309"/>
                </a:cubicBezTo>
                <a:cubicBezTo>
                  <a:pt x="13214" y="16065"/>
                  <a:pt x="13758" y="15858"/>
                  <a:pt x="13797" y="14990"/>
                </a:cubicBezTo>
                <a:cubicBezTo>
                  <a:pt x="13818" y="14510"/>
                  <a:pt x="13777" y="14353"/>
                  <a:pt x="13649" y="14353"/>
                </a:cubicBezTo>
                <a:cubicBezTo>
                  <a:pt x="13370" y="14353"/>
                  <a:pt x="13263" y="13657"/>
                  <a:pt x="13292" y="12004"/>
                </a:cubicBezTo>
                <a:cubicBezTo>
                  <a:pt x="13317" y="10573"/>
                  <a:pt x="13334" y="10457"/>
                  <a:pt x="13563" y="10372"/>
                </a:cubicBezTo>
                <a:cubicBezTo>
                  <a:pt x="13752" y="10302"/>
                  <a:pt x="13809" y="10144"/>
                  <a:pt x="13809" y="9616"/>
                </a:cubicBezTo>
                <a:cubicBezTo>
                  <a:pt x="13809" y="9087"/>
                  <a:pt x="13752" y="8890"/>
                  <a:pt x="13563" y="8819"/>
                </a:cubicBezTo>
                <a:cubicBezTo>
                  <a:pt x="13359" y="8744"/>
                  <a:pt x="13315" y="8602"/>
                  <a:pt x="13292" y="7824"/>
                </a:cubicBezTo>
                <a:cubicBezTo>
                  <a:pt x="13268" y="7008"/>
                  <a:pt x="13232" y="6869"/>
                  <a:pt x="13009" y="6869"/>
                </a:cubicBezTo>
                <a:close/>
                <a:moveTo>
                  <a:pt x="11409" y="8899"/>
                </a:moveTo>
                <a:lnTo>
                  <a:pt x="11409" y="12204"/>
                </a:lnTo>
                <a:lnTo>
                  <a:pt x="11409" y="15508"/>
                </a:lnTo>
                <a:lnTo>
                  <a:pt x="11717" y="15508"/>
                </a:lnTo>
                <a:lnTo>
                  <a:pt x="12037" y="15508"/>
                </a:lnTo>
                <a:lnTo>
                  <a:pt x="12037" y="12204"/>
                </a:lnTo>
                <a:lnTo>
                  <a:pt x="12037" y="8899"/>
                </a:lnTo>
                <a:lnTo>
                  <a:pt x="11717" y="8899"/>
                </a:lnTo>
                <a:lnTo>
                  <a:pt x="11409" y="8899"/>
                </a:lnTo>
                <a:close/>
                <a:moveTo>
                  <a:pt x="17095" y="8899"/>
                </a:moveTo>
                <a:lnTo>
                  <a:pt x="17095" y="11646"/>
                </a:lnTo>
                <a:cubicBezTo>
                  <a:pt x="17095" y="14209"/>
                  <a:pt x="17115" y="14419"/>
                  <a:pt x="17329" y="15110"/>
                </a:cubicBezTo>
                <a:cubicBezTo>
                  <a:pt x="17535" y="15778"/>
                  <a:pt x="17590" y="15837"/>
                  <a:pt x="18006" y="15667"/>
                </a:cubicBezTo>
                <a:cubicBezTo>
                  <a:pt x="18258" y="15564"/>
                  <a:pt x="18598" y="15498"/>
                  <a:pt x="18756" y="15508"/>
                </a:cubicBezTo>
                <a:lnTo>
                  <a:pt x="19052" y="15508"/>
                </a:lnTo>
                <a:lnTo>
                  <a:pt x="19052" y="12204"/>
                </a:lnTo>
                <a:lnTo>
                  <a:pt x="19052" y="8899"/>
                </a:lnTo>
                <a:lnTo>
                  <a:pt x="18781" y="8899"/>
                </a:lnTo>
                <a:lnTo>
                  <a:pt x="18523" y="8899"/>
                </a:lnTo>
                <a:lnTo>
                  <a:pt x="18523" y="11288"/>
                </a:lnTo>
                <a:cubicBezTo>
                  <a:pt x="18523" y="13801"/>
                  <a:pt x="18443" y="14353"/>
                  <a:pt x="18116" y="14353"/>
                </a:cubicBezTo>
                <a:cubicBezTo>
                  <a:pt x="17790" y="14353"/>
                  <a:pt x="17723" y="13801"/>
                  <a:pt x="17723" y="11288"/>
                </a:cubicBezTo>
                <a:lnTo>
                  <a:pt x="17723" y="8899"/>
                </a:lnTo>
                <a:lnTo>
                  <a:pt x="17403" y="8899"/>
                </a:lnTo>
                <a:lnTo>
                  <a:pt x="17095" y="8899"/>
                </a:lnTo>
                <a:close/>
                <a:moveTo>
                  <a:pt x="20664" y="10253"/>
                </a:moveTo>
                <a:cubicBezTo>
                  <a:pt x="20867" y="10382"/>
                  <a:pt x="21009" y="11065"/>
                  <a:pt x="21009" y="12084"/>
                </a:cubicBezTo>
                <a:cubicBezTo>
                  <a:pt x="21009" y="12718"/>
                  <a:pt x="20961" y="13490"/>
                  <a:pt x="20910" y="13796"/>
                </a:cubicBezTo>
                <a:cubicBezTo>
                  <a:pt x="20814" y="14379"/>
                  <a:pt x="20524" y="14509"/>
                  <a:pt x="20295" y="14075"/>
                </a:cubicBezTo>
                <a:cubicBezTo>
                  <a:pt x="20190" y="13876"/>
                  <a:pt x="20161" y="13443"/>
                  <a:pt x="20196" y="12164"/>
                </a:cubicBezTo>
                <a:cubicBezTo>
                  <a:pt x="20234" y="10823"/>
                  <a:pt x="20288" y="10476"/>
                  <a:pt x="20443" y="10293"/>
                </a:cubicBezTo>
                <a:cubicBezTo>
                  <a:pt x="20521" y="10199"/>
                  <a:pt x="20596" y="10210"/>
                  <a:pt x="20664" y="10253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3089" name="Gruppo"/>
          <p:cNvGrpSpPr/>
          <p:nvPr/>
        </p:nvGrpSpPr>
        <p:grpSpPr>
          <a:xfrm>
            <a:off x="4182064" y="4414585"/>
            <a:ext cx="597643" cy="555445"/>
            <a:chOff x="0" y="0"/>
            <a:chExt cx="597642" cy="555443"/>
          </a:xfrm>
        </p:grpSpPr>
        <p:grpSp>
          <p:nvGrpSpPr>
            <p:cNvPr id="3083" name="Gruppo"/>
            <p:cNvGrpSpPr/>
            <p:nvPr/>
          </p:nvGrpSpPr>
          <p:grpSpPr>
            <a:xfrm>
              <a:off x="0" y="343501"/>
              <a:ext cx="597643" cy="211943"/>
              <a:chOff x="0" y="0"/>
              <a:chExt cx="597642" cy="211942"/>
            </a:xfrm>
          </p:grpSpPr>
          <p:sp>
            <p:nvSpPr>
              <p:cNvPr id="308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082" name="e986c9a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e986c9a</a:t>
                </a:r>
              </a:p>
            </p:txBody>
          </p:sp>
        </p:grpSp>
        <p:grpSp>
          <p:nvGrpSpPr>
            <p:cNvPr id="3088" name="Gruppo"/>
            <p:cNvGrpSpPr/>
            <p:nvPr/>
          </p:nvGrpSpPr>
          <p:grpSpPr>
            <a:xfrm>
              <a:off x="0" y="0"/>
              <a:ext cx="597643" cy="353061"/>
              <a:chOff x="0" y="0"/>
              <a:chExt cx="597642" cy="353060"/>
            </a:xfrm>
          </p:grpSpPr>
          <p:grpSp>
            <p:nvGrpSpPr>
              <p:cNvPr id="3086" name="Gruppo"/>
              <p:cNvGrpSpPr/>
              <p:nvPr/>
            </p:nvGrpSpPr>
            <p:grpSpPr>
              <a:xfrm>
                <a:off x="0" y="0"/>
                <a:ext cx="597643" cy="211943"/>
                <a:chOff x="0" y="0"/>
                <a:chExt cx="597642" cy="211942"/>
              </a:xfrm>
            </p:grpSpPr>
            <p:sp>
              <p:nvSpPr>
                <p:cNvPr id="3084" name="Rettangolo arrotondato"/>
                <p:cNvSpPr/>
                <p:nvPr/>
              </p:nvSpPr>
              <p:spPr>
                <a:xfrm>
                  <a:off x="0" y="20038"/>
                  <a:ext cx="597643" cy="1718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E2AB"/>
                </a:solidFill>
                <a:ln w="12700" cap="flat">
                  <a:solidFill>
                    <a:srgbClr val="B28331"/>
                  </a:solidFill>
                  <a:prstDash val="solid"/>
                  <a:round/>
                </a:ln>
                <a:effectLst>
                  <a:outerShdw sx="100000" sy="100000" kx="0" ky="0" algn="b" rotWithShape="0" blurRad="38100" dist="23000" dir="540000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85" name="e0e5ae3"/>
                <p:cNvSpPr txBox="1"/>
                <p:nvPr/>
              </p:nvSpPr>
              <p:spPr>
                <a:xfrm>
                  <a:off x="21946" y="0"/>
                  <a:ext cx="553750" cy="21194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45719" tIns="45719" rIns="45719" bIns="45719" numCol="1" anchor="t">
                  <a:noAutofit/>
                </a:bodyPr>
                <a:lstStyle>
                  <a:lvl1pPr algn="ctr">
                    <a:defRPr sz="800"/>
                  </a:lvl1pPr>
                </a:lstStyle>
                <a:p>
                  <a:pPr/>
                  <a:r>
                    <a:t>e0e5ae3</a:t>
                  </a:r>
                </a:p>
              </p:txBody>
            </p:sp>
          </p:grpSp>
          <p:sp>
            <p:nvSpPr>
              <p:cNvPr id="3087" name="Linea"/>
              <p:cNvSpPr/>
              <p:nvPr/>
            </p:nvSpPr>
            <p:spPr>
              <a:xfrm flipH="1">
                <a:off x="298821" y="187387"/>
                <a:ext cx="1" cy="165674"/>
              </a:xfrm>
              <a:prstGeom prst="line">
                <a:avLst/>
              </a:prstGeom>
              <a:noFill/>
              <a:ln w="9525" cap="flat">
                <a:solidFill>
                  <a:srgbClr val="8F6A29"/>
                </a:solidFill>
                <a:prstDash val="solid"/>
                <a:round/>
                <a:tailEnd type="triangle" w="med" len="med"/>
              </a:ln>
              <a:effectLst>
                <a:outerShdw sx="100000" sy="100000" kx="0" ky="0" algn="b" rotWithShape="0" blurRad="38100" dist="20000" dir="5400000">
                  <a:srgbClr val="000000">
                    <a:alpha val="38000"/>
                  </a:srgbClr>
                </a:outerShdw>
              </a:effec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3092" name="Gruppo"/>
          <p:cNvGrpSpPr/>
          <p:nvPr/>
        </p:nvGrpSpPr>
        <p:grpSpPr>
          <a:xfrm rot="1080000">
            <a:off x="5477593" y="2695790"/>
            <a:ext cx="295434" cy="396014"/>
            <a:chOff x="0" y="-71"/>
            <a:chExt cx="295432" cy="396013"/>
          </a:xfrm>
        </p:grpSpPr>
        <p:pic>
          <p:nvPicPr>
            <p:cNvPr id="3090" name="Unknown.jpeg" descr="Unknown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8222" t="11402" r="1953" b="4832"/>
            <a:stretch>
              <a:fillRect/>
            </a:stretch>
          </p:blipFill>
          <p:spPr>
            <a:xfrm>
              <a:off x="24571" y="-72"/>
              <a:ext cx="270862" cy="28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83" fill="norm" stroke="1" extrusionOk="0">
                  <a:moveTo>
                    <a:pt x="6734" y="5"/>
                  </a:moveTo>
                  <a:lnTo>
                    <a:pt x="0" y="35"/>
                  </a:lnTo>
                  <a:lnTo>
                    <a:pt x="0" y="9137"/>
                  </a:lnTo>
                  <a:lnTo>
                    <a:pt x="0" y="18208"/>
                  </a:lnTo>
                  <a:lnTo>
                    <a:pt x="443" y="18569"/>
                  </a:lnTo>
                  <a:cubicBezTo>
                    <a:pt x="690" y="18761"/>
                    <a:pt x="1698" y="19517"/>
                    <a:pt x="2656" y="20257"/>
                  </a:cubicBezTo>
                  <a:lnTo>
                    <a:pt x="4395" y="21583"/>
                  </a:lnTo>
                  <a:lnTo>
                    <a:pt x="4458" y="19835"/>
                  </a:lnTo>
                  <a:cubicBezTo>
                    <a:pt x="4491" y="18868"/>
                    <a:pt x="4535" y="18102"/>
                    <a:pt x="4584" y="18117"/>
                  </a:cubicBezTo>
                  <a:cubicBezTo>
                    <a:pt x="4634" y="18133"/>
                    <a:pt x="5857" y="18147"/>
                    <a:pt x="7272" y="18147"/>
                  </a:cubicBezTo>
                  <a:lnTo>
                    <a:pt x="9833" y="18147"/>
                  </a:lnTo>
                  <a:lnTo>
                    <a:pt x="11509" y="19715"/>
                  </a:lnTo>
                  <a:cubicBezTo>
                    <a:pt x="13165" y="21275"/>
                    <a:pt x="13154" y="21274"/>
                    <a:pt x="13722" y="21282"/>
                  </a:cubicBezTo>
                  <a:lnTo>
                    <a:pt x="14291" y="21282"/>
                  </a:lnTo>
                  <a:lnTo>
                    <a:pt x="17895" y="17846"/>
                  </a:lnTo>
                  <a:cubicBezTo>
                    <a:pt x="19874" y="15961"/>
                    <a:pt x="21525" y="14311"/>
                    <a:pt x="21563" y="14169"/>
                  </a:cubicBezTo>
                  <a:cubicBezTo>
                    <a:pt x="21600" y="14028"/>
                    <a:pt x="21565" y="13762"/>
                    <a:pt x="21499" y="13597"/>
                  </a:cubicBezTo>
                  <a:cubicBezTo>
                    <a:pt x="21307" y="13116"/>
                    <a:pt x="14524" y="6732"/>
                    <a:pt x="14069" y="6605"/>
                  </a:cubicBezTo>
                  <a:lnTo>
                    <a:pt x="13690" y="6515"/>
                  </a:lnTo>
                  <a:lnTo>
                    <a:pt x="13690" y="3381"/>
                  </a:lnTo>
                  <a:cubicBezTo>
                    <a:pt x="13697" y="1565"/>
                    <a:pt x="13661" y="201"/>
                    <a:pt x="13595" y="126"/>
                  </a:cubicBezTo>
                  <a:cubicBezTo>
                    <a:pt x="13512" y="31"/>
                    <a:pt x="11661" y="-17"/>
                    <a:pt x="6734" y="5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51998"/>
                </a:srgbClr>
              </a:outerShdw>
            </a:effectLst>
          </p:spPr>
        </p:pic>
        <p:sp>
          <p:nvSpPr>
            <p:cNvPr id="3091" name=".git"/>
            <p:cNvSpPr txBox="1"/>
            <p:nvPr/>
          </p:nvSpPr>
          <p:spPr>
            <a:xfrm>
              <a:off x="0" y="230794"/>
              <a:ext cx="218403" cy="1651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63500" dist="0" dir="5400000">
                <a:srgbClr val="000000">
                  <a:alpha val="49488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"/>
              </a:lvl1pPr>
            </a:lstStyle>
            <a:p>
              <a:pPr/>
              <a:r>
                <a:t>.git</a:t>
              </a:r>
            </a:p>
          </p:txBody>
        </p:sp>
      </p:grpSp>
      <p:grpSp>
        <p:nvGrpSpPr>
          <p:cNvPr id="3095" name="Gruppo"/>
          <p:cNvGrpSpPr/>
          <p:nvPr/>
        </p:nvGrpSpPr>
        <p:grpSpPr>
          <a:xfrm>
            <a:off x="3956682" y="4411526"/>
            <a:ext cx="214232" cy="193863"/>
            <a:chOff x="0" y="0"/>
            <a:chExt cx="214230" cy="193862"/>
          </a:xfrm>
        </p:grpSpPr>
        <p:sp>
          <p:nvSpPr>
            <p:cNvPr id="3093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94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sp>
        <p:nvSpPr>
          <p:cNvPr id="3096" name="MainForm.Caption := ‘Git test’;…"/>
          <p:cNvSpPr txBox="1"/>
          <p:nvPr/>
        </p:nvSpPr>
        <p:spPr>
          <a:xfrm>
            <a:off x="283719" y="3982051"/>
            <a:ext cx="175795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MainForm.Caption := ‘Git test’;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MainForm.Show;</a:t>
            </a:r>
          </a:p>
        </p:txBody>
      </p:sp>
      <p:grpSp>
        <p:nvGrpSpPr>
          <p:cNvPr id="3099" name="Gruppo"/>
          <p:cNvGrpSpPr/>
          <p:nvPr/>
        </p:nvGrpSpPr>
        <p:grpSpPr>
          <a:xfrm>
            <a:off x="5439813" y="3734325"/>
            <a:ext cx="168572" cy="187912"/>
            <a:chOff x="-29700" y="0"/>
            <a:chExt cx="168571" cy="187910"/>
          </a:xfrm>
        </p:grpSpPr>
        <p:sp>
          <p:nvSpPr>
            <p:cNvPr id="3097" name="Didascalia"/>
            <p:cNvSpPr/>
            <p:nvPr/>
          </p:nvSpPr>
          <p:spPr>
            <a:xfrm flipH="1">
              <a:off x="-29701" y="36503"/>
              <a:ext cx="154782" cy="13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788" y="21600"/>
                  </a:lnTo>
                  <a:lnTo>
                    <a:pt x="14788" y="15074"/>
                  </a:lnTo>
                  <a:lnTo>
                    <a:pt x="21600" y="11550"/>
                  </a:lnTo>
                  <a:lnTo>
                    <a:pt x="14788" y="7961"/>
                  </a:lnTo>
                  <a:lnTo>
                    <a:pt x="1478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DBF7B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98" name="f"/>
            <p:cNvSpPr txBox="1"/>
            <p:nvPr/>
          </p:nvSpPr>
          <p:spPr>
            <a:xfrm>
              <a:off x="0" y="0"/>
              <a:ext cx="138871" cy="187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f</a:t>
              </a:r>
            </a:p>
          </p:txBody>
        </p:sp>
      </p:grpSp>
      <p:sp>
        <p:nvSpPr>
          <p:cNvPr id="3100" name="git remote add upstream https://github.com/mauriziodm/delphiedintorni.git…"/>
          <p:cNvSpPr txBox="1"/>
          <p:nvPr/>
        </p:nvSpPr>
        <p:spPr>
          <a:xfrm>
            <a:off x="279747" y="2745811"/>
            <a:ext cx="3998595" cy="528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remote add upstream https://github.com/mauriziodm/delphiedintorni.git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fetch upstream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merge upstream/master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push</a:t>
            </a:r>
          </a:p>
        </p:txBody>
      </p:sp>
      <p:sp>
        <p:nvSpPr>
          <p:cNvPr id="3101" name="TNewCliente = class…"/>
          <p:cNvSpPr txBox="1"/>
          <p:nvPr/>
        </p:nvSpPr>
        <p:spPr>
          <a:xfrm>
            <a:off x="2005513" y="39897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T</a:t>
            </a:r>
            <a:r>
              <a:rPr u="sng"/>
              <a:t>New</a:t>
            </a:r>
            <a:r>
              <a:t>Cliente = class…</a:t>
            </a:r>
          </a:p>
        </p:txBody>
      </p:sp>
      <p:grpSp>
        <p:nvGrpSpPr>
          <p:cNvPr id="3106" name="Gruppo"/>
          <p:cNvGrpSpPr/>
          <p:nvPr/>
        </p:nvGrpSpPr>
        <p:grpSpPr>
          <a:xfrm>
            <a:off x="4757574" y="4078650"/>
            <a:ext cx="662620" cy="365650"/>
            <a:chOff x="0" y="0"/>
            <a:chExt cx="662618" cy="365648"/>
          </a:xfrm>
        </p:grpSpPr>
        <p:grpSp>
          <p:nvGrpSpPr>
            <p:cNvPr id="3104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3102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03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3105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11" name="Gruppo"/>
          <p:cNvGrpSpPr/>
          <p:nvPr/>
        </p:nvGrpSpPr>
        <p:grpSpPr>
          <a:xfrm>
            <a:off x="7259474" y="4091350"/>
            <a:ext cx="662619" cy="365650"/>
            <a:chOff x="0" y="0"/>
            <a:chExt cx="662618" cy="365648"/>
          </a:xfrm>
        </p:grpSpPr>
        <p:grpSp>
          <p:nvGrpSpPr>
            <p:cNvPr id="3109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3107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08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3110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14" name="Gruppo"/>
          <p:cNvGrpSpPr/>
          <p:nvPr/>
        </p:nvGrpSpPr>
        <p:grpSpPr>
          <a:xfrm>
            <a:off x="7945987" y="3736695"/>
            <a:ext cx="259103" cy="193864"/>
            <a:chOff x="-5101" y="0"/>
            <a:chExt cx="259101" cy="193862"/>
          </a:xfrm>
        </p:grpSpPr>
        <p:sp>
          <p:nvSpPr>
            <p:cNvPr id="3112" name="Didascalia"/>
            <p:cNvSpPr/>
            <p:nvPr/>
          </p:nvSpPr>
          <p:spPr>
            <a:xfrm flipH="1">
              <a:off x="-5102" y="37659"/>
              <a:ext cx="223045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6757" y="21600"/>
                  </a:lnTo>
                  <a:lnTo>
                    <a:pt x="16757" y="13832"/>
                  </a:lnTo>
                  <a:lnTo>
                    <a:pt x="21600" y="10295"/>
                  </a:lnTo>
                  <a:lnTo>
                    <a:pt x="16757" y="6758"/>
                  </a:lnTo>
                  <a:lnTo>
                    <a:pt x="16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satOff val="-5842"/>
                <a:lumOff val="13382"/>
              </a:schemeClr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13" name="o/f"/>
            <p:cNvSpPr txBox="1"/>
            <p:nvPr/>
          </p:nvSpPr>
          <p:spPr>
            <a:xfrm>
              <a:off x="0" y="0"/>
              <a:ext cx="2540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o/f</a:t>
              </a:r>
            </a:p>
          </p:txBody>
        </p:sp>
      </p:grpSp>
      <p:sp>
        <p:nvSpPr>
          <p:cNvPr id="3115" name="TOtherCliente = class…"/>
          <p:cNvSpPr txBox="1"/>
          <p:nvPr/>
        </p:nvSpPr>
        <p:spPr>
          <a:xfrm>
            <a:off x="2018213" y="1462414"/>
            <a:ext cx="1713095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TOtherCliente = class…</a:t>
            </a:r>
          </a:p>
        </p:txBody>
      </p:sp>
      <p:sp>
        <p:nvSpPr>
          <p:cNvPr id="3116" name="git fetch…"/>
          <p:cNvSpPr txBox="1"/>
          <p:nvPr/>
        </p:nvSpPr>
        <p:spPr>
          <a:xfrm>
            <a:off x="279747" y="282011"/>
            <a:ext cx="584279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fetch</a:t>
            </a:r>
          </a:p>
          <a:p>
            <a: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pPr>
            <a:r>
              <a:t>git pull</a:t>
            </a:r>
          </a:p>
        </p:txBody>
      </p:sp>
      <p:grpSp>
        <p:nvGrpSpPr>
          <p:cNvPr id="3121" name="Gruppo"/>
          <p:cNvGrpSpPr/>
          <p:nvPr/>
        </p:nvGrpSpPr>
        <p:grpSpPr>
          <a:xfrm>
            <a:off x="4182064" y="1577159"/>
            <a:ext cx="597643" cy="353061"/>
            <a:chOff x="0" y="0"/>
            <a:chExt cx="597642" cy="353060"/>
          </a:xfrm>
        </p:grpSpPr>
        <p:grpSp>
          <p:nvGrpSpPr>
            <p:cNvPr id="311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1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18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312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26" name="Gruppo"/>
          <p:cNvGrpSpPr/>
          <p:nvPr/>
        </p:nvGrpSpPr>
        <p:grpSpPr>
          <a:xfrm>
            <a:off x="6683447" y="1938644"/>
            <a:ext cx="597644" cy="353062"/>
            <a:chOff x="0" y="0"/>
            <a:chExt cx="597642" cy="353060"/>
          </a:xfrm>
        </p:grpSpPr>
        <p:grpSp>
          <p:nvGrpSpPr>
            <p:cNvPr id="312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2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23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3125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29" name="Gruppo"/>
          <p:cNvGrpSpPr/>
          <p:nvPr/>
        </p:nvGrpSpPr>
        <p:grpSpPr>
          <a:xfrm>
            <a:off x="3788536" y="1566726"/>
            <a:ext cx="196908" cy="193863"/>
            <a:chOff x="0" y="0"/>
            <a:chExt cx="196907" cy="193862"/>
          </a:xfrm>
        </p:grpSpPr>
        <p:sp>
          <p:nvSpPr>
            <p:cNvPr id="3127" name="Didascalia"/>
            <p:cNvSpPr/>
            <p:nvPr/>
          </p:nvSpPr>
          <p:spPr>
            <a:xfrm flipH="1">
              <a:off x="31013" y="37659"/>
              <a:ext cx="165895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183" y="0"/>
                  </a:moveTo>
                  <a:lnTo>
                    <a:pt x="7183" y="7011"/>
                  </a:lnTo>
                  <a:lnTo>
                    <a:pt x="0" y="10611"/>
                  </a:lnTo>
                  <a:lnTo>
                    <a:pt x="7183" y="14147"/>
                  </a:lnTo>
                  <a:lnTo>
                    <a:pt x="7183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7183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28" name="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</a:t>
              </a:r>
            </a:p>
          </p:txBody>
        </p:sp>
      </p:grpSp>
      <p:grpSp>
        <p:nvGrpSpPr>
          <p:cNvPr id="3132" name="Gruppo"/>
          <p:cNvGrpSpPr/>
          <p:nvPr/>
        </p:nvGrpSpPr>
        <p:grpSpPr>
          <a:xfrm>
            <a:off x="3956682" y="1566726"/>
            <a:ext cx="214232" cy="193863"/>
            <a:chOff x="0" y="0"/>
            <a:chExt cx="214230" cy="193862"/>
          </a:xfrm>
        </p:grpSpPr>
        <p:sp>
          <p:nvSpPr>
            <p:cNvPr id="3130" name="Didascalia"/>
            <p:cNvSpPr/>
            <p:nvPr/>
          </p:nvSpPr>
          <p:spPr>
            <a:xfrm flipH="1">
              <a:off x="30477" y="43461"/>
              <a:ext cx="18375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625" y="0"/>
                  </a:moveTo>
                  <a:lnTo>
                    <a:pt x="6625" y="7453"/>
                  </a:lnTo>
                  <a:lnTo>
                    <a:pt x="0" y="11053"/>
                  </a:lnTo>
                  <a:lnTo>
                    <a:pt x="6625" y="14589"/>
                  </a:lnTo>
                  <a:lnTo>
                    <a:pt x="6625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6625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31" name="m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3135" name="Gruppo"/>
          <p:cNvGrpSpPr/>
          <p:nvPr/>
        </p:nvGrpSpPr>
        <p:grpSpPr>
          <a:xfrm>
            <a:off x="6340053" y="1922326"/>
            <a:ext cx="325100" cy="193863"/>
            <a:chOff x="0" y="0"/>
            <a:chExt cx="325098" cy="193862"/>
          </a:xfrm>
        </p:grpSpPr>
        <p:sp>
          <p:nvSpPr>
            <p:cNvPr id="3133" name="Didascalia"/>
            <p:cNvSpPr/>
            <p:nvPr/>
          </p:nvSpPr>
          <p:spPr>
            <a:xfrm flipH="1">
              <a:off x="32205" y="45790"/>
              <a:ext cx="292894" cy="135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6" y="0"/>
                  </a:moveTo>
                  <a:lnTo>
                    <a:pt x="4156" y="7453"/>
                  </a:lnTo>
                  <a:lnTo>
                    <a:pt x="0" y="11053"/>
                  </a:lnTo>
                  <a:lnTo>
                    <a:pt x="4156" y="14589"/>
                  </a:lnTo>
                  <a:lnTo>
                    <a:pt x="4156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156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34" name="o/m"/>
            <p:cNvSpPr txBox="1"/>
            <p:nvPr/>
          </p:nvSpPr>
          <p:spPr>
            <a:xfrm>
              <a:off x="0" y="0"/>
              <a:ext cx="302534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o/m</a:t>
              </a:r>
            </a:p>
          </p:txBody>
        </p:sp>
      </p:grpSp>
      <p:grpSp>
        <p:nvGrpSpPr>
          <p:cNvPr id="3140" name="Gruppo"/>
          <p:cNvGrpSpPr/>
          <p:nvPr/>
        </p:nvGrpSpPr>
        <p:grpSpPr>
          <a:xfrm>
            <a:off x="8058235" y="1143923"/>
            <a:ext cx="1306867" cy="1799704"/>
            <a:chOff x="0" y="0"/>
            <a:chExt cx="1306865" cy="1799702"/>
          </a:xfrm>
        </p:grpSpPr>
        <p:grpSp>
          <p:nvGrpSpPr>
            <p:cNvPr id="3138" name="Gruppo"/>
            <p:cNvGrpSpPr/>
            <p:nvPr/>
          </p:nvGrpSpPr>
          <p:grpSpPr>
            <a:xfrm>
              <a:off x="0" y="0"/>
              <a:ext cx="744076" cy="1676919"/>
              <a:chOff x="0" y="0"/>
              <a:chExt cx="744075" cy="1676918"/>
            </a:xfrm>
          </p:grpSpPr>
          <p:sp>
            <p:nvSpPr>
              <p:cNvPr id="3136" name="Rettangolo arrotondato"/>
              <p:cNvSpPr/>
              <p:nvPr/>
            </p:nvSpPr>
            <p:spPr>
              <a:xfrm>
                <a:off x="0" y="0"/>
                <a:ext cx="744076" cy="1676919"/>
              </a:xfrm>
              <a:prstGeom prst="roundRect">
                <a:avLst>
                  <a:gd name="adj" fmla="val 23319"/>
                </a:avLst>
              </a:prstGeom>
              <a:solidFill>
                <a:srgbClr val="E2FEE7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>
                <a:outerShdw sx="100000" sy="100000" kx="0" ky="0" algn="b" rotWithShape="0" blurRad="88900" dist="10300" dir="5400000">
                  <a:srgbClr val="FFFFFF"/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3137" name="Immagine" descr="Immagin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322" t="217" r="275" b="6568"/>
              <a:stretch>
                <a:fillRect/>
              </a:stretch>
            </p:blipFill>
            <p:spPr>
              <a:xfrm>
                <a:off x="179950" y="45175"/>
                <a:ext cx="384176" cy="480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40" fill="norm" stroke="1" extrusionOk="0">
                    <a:moveTo>
                      <a:pt x="12585" y="0"/>
                    </a:moveTo>
                    <a:lnTo>
                      <a:pt x="9952" y="2031"/>
                    </a:lnTo>
                    <a:cubicBezTo>
                      <a:pt x="8478" y="3179"/>
                      <a:pt x="7249" y="4100"/>
                      <a:pt x="7207" y="4080"/>
                    </a:cubicBezTo>
                    <a:cubicBezTo>
                      <a:pt x="7165" y="4060"/>
                      <a:pt x="7092" y="3895"/>
                      <a:pt x="7051" y="3698"/>
                    </a:cubicBezTo>
                    <a:cubicBezTo>
                      <a:pt x="6883" y="2881"/>
                      <a:pt x="6082" y="2048"/>
                      <a:pt x="5088" y="1667"/>
                    </a:cubicBezTo>
                    <a:cubicBezTo>
                      <a:pt x="4342" y="1381"/>
                      <a:pt x="2676" y="1381"/>
                      <a:pt x="1986" y="1667"/>
                    </a:cubicBezTo>
                    <a:cubicBezTo>
                      <a:pt x="1244" y="1973"/>
                      <a:pt x="762" y="2356"/>
                      <a:pt x="424" y="2899"/>
                    </a:cubicBezTo>
                    <a:cubicBezTo>
                      <a:pt x="252" y="3175"/>
                      <a:pt x="74" y="3459"/>
                      <a:pt x="22" y="3542"/>
                    </a:cubicBezTo>
                    <a:cubicBezTo>
                      <a:pt x="13" y="3557"/>
                      <a:pt x="8" y="4239"/>
                      <a:pt x="0" y="4531"/>
                    </a:cubicBezTo>
                    <a:cubicBezTo>
                      <a:pt x="8" y="4608"/>
                      <a:pt x="13" y="4794"/>
                      <a:pt x="22" y="4809"/>
                    </a:cubicBezTo>
                    <a:cubicBezTo>
                      <a:pt x="74" y="4892"/>
                      <a:pt x="250" y="5190"/>
                      <a:pt x="424" y="5469"/>
                    </a:cubicBezTo>
                    <a:cubicBezTo>
                      <a:pt x="624" y="5789"/>
                      <a:pt x="953" y="6113"/>
                      <a:pt x="1294" y="6337"/>
                    </a:cubicBezTo>
                    <a:lnTo>
                      <a:pt x="1830" y="6684"/>
                    </a:lnTo>
                    <a:lnTo>
                      <a:pt x="1830" y="11233"/>
                    </a:lnTo>
                    <a:lnTo>
                      <a:pt x="1830" y="15782"/>
                    </a:lnTo>
                    <a:lnTo>
                      <a:pt x="1294" y="16146"/>
                    </a:lnTo>
                    <a:cubicBezTo>
                      <a:pt x="953" y="16371"/>
                      <a:pt x="624" y="16677"/>
                      <a:pt x="424" y="16997"/>
                    </a:cubicBezTo>
                    <a:cubicBezTo>
                      <a:pt x="250" y="17277"/>
                      <a:pt x="74" y="17574"/>
                      <a:pt x="22" y="17657"/>
                    </a:cubicBezTo>
                    <a:cubicBezTo>
                      <a:pt x="13" y="17672"/>
                      <a:pt x="8" y="17875"/>
                      <a:pt x="0" y="17952"/>
                    </a:cubicBezTo>
                    <a:cubicBezTo>
                      <a:pt x="8" y="18239"/>
                      <a:pt x="13" y="18899"/>
                      <a:pt x="22" y="18907"/>
                    </a:cubicBezTo>
                    <a:cubicBezTo>
                      <a:pt x="74" y="18953"/>
                      <a:pt x="200" y="19190"/>
                      <a:pt x="312" y="19428"/>
                    </a:cubicBezTo>
                    <a:cubicBezTo>
                      <a:pt x="584" y="20001"/>
                      <a:pt x="1403" y="20612"/>
                      <a:pt x="2187" y="20852"/>
                    </a:cubicBezTo>
                    <a:cubicBezTo>
                      <a:pt x="3018" y="21106"/>
                      <a:pt x="4342" y="21084"/>
                      <a:pt x="5088" y="20799"/>
                    </a:cubicBezTo>
                    <a:cubicBezTo>
                      <a:pt x="5770" y="20539"/>
                      <a:pt x="6363" y="20089"/>
                      <a:pt x="6739" y="19532"/>
                    </a:cubicBezTo>
                    <a:cubicBezTo>
                      <a:pt x="7006" y="19137"/>
                      <a:pt x="7029" y="18985"/>
                      <a:pt x="7029" y="18299"/>
                    </a:cubicBezTo>
                    <a:cubicBezTo>
                      <a:pt x="7029" y="17620"/>
                      <a:pt x="6995" y="17461"/>
                      <a:pt x="6739" y="17084"/>
                    </a:cubicBezTo>
                    <a:cubicBezTo>
                      <a:pt x="6411" y="16600"/>
                      <a:pt x="6052" y="16255"/>
                      <a:pt x="5601" y="16025"/>
                    </a:cubicBezTo>
                    <a:lnTo>
                      <a:pt x="5311" y="15886"/>
                    </a:lnTo>
                    <a:lnTo>
                      <a:pt x="5311" y="11233"/>
                    </a:lnTo>
                    <a:lnTo>
                      <a:pt x="5311" y="6597"/>
                    </a:lnTo>
                    <a:lnTo>
                      <a:pt x="5556" y="6459"/>
                    </a:lnTo>
                    <a:cubicBezTo>
                      <a:pt x="6272" y="6091"/>
                      <a:pt x="6896" y="5354"/>
                      <a:pt x="7051" y="4688"/>
                    </a:cubicBezTo>
                    <a:cubicBezTo>
                      <a:pt x="7095" y="4499"/>
                      <a:pt x="7154" y="4312"/>
                      <a:pt x="7185" y="4271"/>
                    </a:cubicBezTo>
                    <a:cubicBezTo>
                      <a:pt x="7216" y="4230"/>
                      <a:pt x="8435" y="5141"/>
                      <a:pt x="9907" y="6285"/>
                    </a:cubicBezTo>
                    <a:lnTo>
                      <a:pt x="12585" y="8368"/>
                    </a:lnTo>
                    <a:lnTo>
                      <a:pt x="12585" y="6962"/>
                    </a:lnTo>
                    <a:lnTo>
                      <a:pt x="12563" y="5573"/>
                    </a:lnTo>
                    <a:lnTo>
                      <a:pt x="13790" y="5573"/>
                    </a:lnTo>
                    <a:cubicBezTo>
                      <a:pt x="14949" y="5573"/>
                      <a:pt x="15040" y="5591"/>
                      <a:pt x="15419" y="5816"/>
                    </a:cubicBezTo>
                    <a:cubicBezTo>
                      <a:pt x="15639" y="5947"/>
                      <a:pt x="15914" y="6216"/>
                      <a:pt x="16044" y="6424"/>
                    </a:cubicBezTo>
                    <a:cubicBezTo>
                      <a:pt x="16274" y="6794"/>
                      <a:pt x="16289" y="6904"/>
                      <a:pt x="16289" y="11337"/>
                    </a:cubicBezTo>
                    <a:lnTo>
                      <a:pt x="16289" y="15886"/>
                    </a:lnTo>
                    <a:lnTo>
                      <a:pt x="15977" y="16025"/>
                    </a:lnTo>
                    <a:cubicBezTo>
                      <a:pt x="15526" y="16255"/>
                      <a:pt x="15167" y="16600"/>
                      <a:pt x="14839" y="17084"/>
                    </a:cubicBezTo>
                    <a:cubicBezTo>
                      <a:pt x="14583" y="17461"/>
                      <a:pt x="14549" y="17620"/>
                      <a:pt x="14549" y="18299"/>
                    </a:cubicBezTo>
                    <a:cubicBezTo>
                      <a:pt x="14549" y="18985"/>
                      <a:pt x="14594" y="19137"/>
                      <a:pt x="14861" y="19532"/>
                    </a:cubicBezTo>
                    <a:cubicBezTo>
                      <a:pt x="15029" y="19781"/>
                      <a:pt x="15351" y="20127"/>
                      <a:pt x="15575" y="20296"/>
                    </a:cubicBezTo>
                    <a:cubicBezTo>
                      <a:pt x="17301" y="21600"/>
                      <a:pt x="20466" y="21116"/>
                      <a:pt x="21265" y="19428"/>
                    </a:cubicBezTo>
                    <a:cubicBezTo>
                      <a:pt x="21378" y="19190"/>
                      <a:pt x="21504" y="18953"/>
                      <a:pt x="21555" y="18907"/>
                    </a:cubicBezTo>
                    <a:cubicBezTo>
                      <a:pt x="21564" y="18899"/>
                      <a:pt x="21592" y="18175"/>
                      <a:pt x="21600" y="17935"/>
                    </a:cubicBezTo>
                    <a:cubicBezTo>
                      <a:pt x="21592" y="17863"/>
                      <a:pt x="21564" y="17671"/>
                      <a:pt x="21555" y="17657"/>
                    </a:cubicBezTo>
                    <a:cubicBezTo>
                      <a:pt x="21504" y="17574"/>
                      <a:pt x="21328" y="17277"/>
                      <a:pt x="21154" y="16997"/>
                    </a:cubicBezTo>
                    <a:cubicBezTo>
                      <a:pt x="20955" y="16678"/>
                      <a:pt x="20643" y="16368"/>
                      <a:pt x="20306" y="16146"/>
                    </a:cubicBezTo>
                    <a:lnTo>
                      <a:pt x="19770" y="15799"/>
                    </a:lnTo>
                    <a:lnTo>
                      <a:pt x="19726" y="10764"/>
                    </a:lnTo>
                    <a:lnTo>
                      <a:pt x="19703" y="5747"/>
                    </a:lnTo>
                    <a:lnTo>
                      <a:pt x="19436" y="5278"/>
                    </a:lnTo>
                    <a:cubicBezTo>
                      <a:pt x="18854" y="4212"/>
                      <a:pt x="17816" y="3471"/>
                      <a:pt x="16312" y="3073"/>
                    </a:cubicBezTo>
                    <a:cubicBezTo>
                      <a:pt x="15737" y="2921"/>
                      <a:pt x="15207" y="2866"/>
                      <a:pt x="14102" y="2830"/>
                    </a:cubicBezTo>
                    <a:lnTo>
                      <a:pt x="12652" y="2778"/>
                    </a:lnTo>
                    <a:lnTo>
                      <a:pt x="12607" y="1372"/>
                    </a:lnTo>
                    <a:lnTo>
                      <a:pt x="12585" y="0"/>
                    </a:lnTo>
                    <a:close/>
                    <a:moveTo>
                      <a:pt x="3570" y="2726"/>
                    </a:moveTo>
                    <a:cubicBezTo>
                      <a:pt x="3718" y="2725"/>
                      <a:pt x="3866" y="2748"/>
                      <a:pt x="4017" y="2778"/>
                    </a:cubicBezTo>
                    <a:cubicBezTo>
                      <a:pt x="4378" y="2848"/>
                      <a:pt x="5055" y="3293"/>
                      <a:pt x="5266" y="3611"/>
                    </a:cubicBezTo>
                    <a:cubicBezTo>
                      <a:pt x="5656" y="4198"/>
                      <a:pt x="5282" y="5026"/>
                      <a:pt x="4463" y="5400"/>
                    </a:cubicBezTo>
                    <a:cubicBezTo>
                      <a:pt x="3303" y="5928"/>
                      <a:pt x="1870" y="5370"/>
                      <a:pt x="1740" y="4323"/>
                    </a:cubicBezTo>
                    <a:cubicBezTo>
                      <a:pt x="1635" y="3468"/>
                      <a:pt x="2538" y="2735"/>
                      <a:pt x="3570" y="2726"/>
                    </a:cubicBezTo>
                    <a:close/>
                    <a:moveTo>
                      <a:pt x="18186" y="16876"/>
                    </a:moveTo>
                    <a:cubicBezTo>
                      <a:pt x="20029" y="17013"/>
                      <a:pt x="20478" y="18968"/>
                      <a:pt x="18811" y="19584"/>
                    </a:cubicBezTo>
                    <a:cubicBezTo>
                      <a:pt x="18369" y="19747"/>
                      <a:pt x="17668" y="19778"/>
                      <a:pt x="17338" y="19636"/>
                    </a:cubicBezTo>
                    <a:cubicBezTo>
                      <a:pt x="16267" y="19176"/>
                      <a:pt x="15898" y="18349"/>
                      <a:pt x="16423" y="17622"/>
                    </a:cubicBezTo>
                    <a:cubicBezTo>
                      <a:pt x="16788" y="17117"/>
                      <a:pt x="17481" y="16823"/>
                      <a:pt x="18186" y="16876"/>
                    </a:cubicBezTo>
                    <a:close/>
                    <a:moveTo>
                      <a:pt x="3548" y="16910"/>
                    </a:moveTo>
                    <a:cubicBezTo>
                      <a:pt x="4371" y="16910"/>
                      <a:pt x="4852" y="17110"/>
                      <a:pt x="5199" y="17640"/>
                    </a:cubicBezTo>
                    <a:cubicBezTo>
                      <a:pt x="5646" y="18322"/>
                      <a:pt x="5335" y="19134"/>
                      <a:pt x="4463" y="19532"/>
                    </a:cubicBezTo>
                    <a:cubicBezTo>
                      <a:pt x="3715" y="19873"/>
                      <a:pt x="2890" y="19768"/>
                      <a:pt x="2209" y="19272"/>
                    </a:cubicBezTo>
                    <a:cubicBezTo>
                      <a:pt x="1680" y="18886"/>
                      <a:pt x="1585" y="17948"/>
                      <a:pt x="2031" y="17483"/>
                    </a:cubicBezTo>
                    <a:cubicBezTo>
                      <a:pt x="2460" y="17036"/>
                      <a:pt x="2807" y="16910"/>
                      <a:pt x="3548" y="1691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3139" name="Pull request"/>
            <p:cNvSpPr/>
            <p:nvPr/>
          </p:nvSpPr>
          <p:spPr>
            <a:xfrm>
              <a:off x="36865" y="52970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800"/>
              </a:lvl1pPr>
            </a:lstStyle>
            <a:p>
              <a:pPr/>
              <a:r>
                <a:t>Pull request</a:t>
              </a:r>
            </a:p>
          </p:txBody>
        </p:sp>
      </p:grpSp>
      <p:grpSp>
        <p:nvGrpSpPr>
          <p:cNvPr id="3143" name="Gruppo"/>
          <p:cNvGrpSpPr/>
          <p:nvPr/>
        </p:nvGrpSpPr>
        <p:grpSpPr>
          <a:xfrm>
            <a:off x="8139365" y="2539731"/>
            <a:ext cx="574266" cy="203653"/>
            <a:chOff x="0" y="0"/>
            <a:chExt cx="574265" cy="203652"/>
          </a:xfrm>
        </p:grpSpPr>
        <p:sp>
          <p:nvSpPr>
            <p:cNvPr id="3141" name="Rettangolo arrotondato"/>
            <p:cNvSpPr/>
            <p:nvPr/>
          </p:nvSpPr>
          <p:spPr>
            <a:xfrm>
              <a:off x="0" y="19254"/>
              <a:ext cx="574266" cy="165144"/>
            </a:xfrm>
            <a:prstGeom prst="roundRect">
              <a:avLst>
                <a:gd name="adj" fmla="val 50000"/>
              </a:avLst>
            </a:prstGeom>
            <a:solidFill>
              <a:srgbClr val="FFE2AB"/>
            </a:solidFill>
            <a:ln w="12700" cap="flat">
              <a:solidFill>
                <a:srgbClr val="B2833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42" name="ada55ff"/>
            <p:cNvSpPr txBox="1"/>
            <p:nvPr/>
          </p:nvSpPr>
          <p:spPr>
            <a:xfrm>
              <a:off x="21088" y="0"/>
              <a:ext cx="532089" cy="2036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/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3148" name="Gruppo"/>
          <p:cNvGrpSpPr/>
          <p:nvPr/>
        </p:nvGrpSpPr>
        <p:grpSpPr>
          <a:xfrm>
            <a:off x="4838693" y="3736557"/>
            <a:ext cx="597644" cy="353062"/>
            <a:chOff x="0" y="0"/>
            <a:chExt cx="597642" cy="353060"/>
          </a:xfrm>
        </p:grpSpPr>
        <p:grpSp>
          <p:nvGrpSpPr>
            <p:cNvPr id="314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4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45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314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53" name="Gruppo"/>
          <p:cNvGrpSpPr/>
          <p:nvPr/>
        </p:nvGrpSpPr>
        <p:grpSpPr>
          <a:xfrm>
            <a:off x="7334651" y="3736557"/>
            <a:ext cx="597644" cy="353062"/>
            <a:chOff x="0" y="0"/>
            <a:chExt cx="597642" cy="353060"/>
          </a:xfrm>
        </p:grpSpPr>
        <p:grpSp>
          <p:nvGrpSpPr>
            <p:cNvPr id="315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4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50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3152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58" name="Gruppo"/>
          <p:cNvGrpSpPr/>
          <p:nvPr/>
        </p:nvGrpSpPr>
        <p:grpSpPr>
          <a:xfrm>
            <a:off x="8134774" y="2186910"/>
            <a:ext cx="597644" cy="353061"/>
            <a:chOff x="0" y="0"/>
            <a:chExt cx="597642" cy="353060"/>
          </a:xfrm>
        </p:grpSpPr>
        <p:grpSp>
          <p:nvGrpSpPr>
            <p:cNvPr id="315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5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55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315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159" name="property Age: integer read FAge;"/>
          <p:cNvSpPr txBox="1"/>
          <p:nvPr/>
        </p:nvSpPr>
        <p:spPr>
          <a:xfrm>
            <a:off x="2005513" y="4104014"/>
            <a:ext cx="1800212" cy="193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10000"/>
              </a:lnSpc>
              <a:defRPr sz="700">
                <a:latin typeface="Andale Mono"/>
                <a:ea typeface="Andale Mono"/>
                <a:cs typeface="Andale Mono"/>
                <a:sym typeface="Andale Mono"/>
              </a:defRPr>
            </a:lvl1pPr>
          </a:lstStyle>
          <a:p>
            <a:pPr/>
            <a:r>
              <a:t>property Age: integer read FAge;</a:t>
            </a:r>
          </a:p>
        </p:txBody>
      </p:sp>
      <p:grpSp>
        <p:nvGrpSpPr>
          <p:cNvPr id="3164" name="Gruppo"/>
          <p:cNvGrpSpPr/>
          <p:nvPr/>
        </p:nvGrpSpPr>
        <p:grpSpPr>
          <a:xfrm>
            <a:off x="3788364" y="4072244"/>
            <a:ext cx="597643" cy="372293"/>
            <a:chOff x="0" y="0"/>
            <a:chExt cx="597642" cy="372291"/>
          </a:xfrm>
        </p:grpSpPr>
        <p:grpSp>
          <p:nvGrpSpPr>
            <p:cNvPr id="3162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60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61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3163" name="Linea"/>
            <p:cNvSpPr/>
            <p:nvPr/>
          </p:nvSpPr>
          <p:spPr>
            <a:xfrm>
              <a:off x="298821" y="187387"/>
              <a:ext cx="113816" cy="18490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67" name="Gruppo"/>
          <p:cNvGrpSpPr/>
          <p:nvPr/>
        </p:nvGrpSpPr>
        <p:grpSpPr>
          <a:xfrm>
            <a:off x="6683447" y="1933435"/>
            <a:ext cx="597644" cy="211943"/>
            <a:chOff x="0" y="0"/>
            <a:chExt cx="597642" cy="211942"/>
          </a:xfrm>
        </p:grpSpPr>
        <p:sp>
          <p:nvSpPr>
            <p:cNvPr id="3165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66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3170" name="Gruppo"/>
          <p:cNvGrpSpPr/>
          <p:nvPr/>
        </p:nvGrpSpPr>
        <p:grpSpPr>
          <a:xfrm>
            <a:off x="4397114" y="4062920"/>
            <a:ext cx="327286" cy="193863"/>
            <a:chOff x="-22485" y="0"/>
            <a:chExt cx="327285" cy="193862"/>
          </a:xfrm>
        </p:grpSpPr>
        <p:sp>
          <p:nvSpPr>
            <p:cNvPr id="3168" name="Didascalia"/>
            <p:cNvSpPr/>
            <p:nvPr/>
          </p:nvSpPr>
          <p:spPr>
            <a:xfrm flipH="1">
              <a:off x="-22486" y="43899"/>
              <a:ext cx="286544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7830" y="21600"/>
                  </a:lnTo>
                  <a:lnTo>
                    <a:pt x="17830" y="13832"/>
                  </a:lnTo>
                  <a:lnTo>
                    <a:pt x="21600" y="10295"/>
                  </a:lnTo>
                  <a:lnTo>
                    <a:pt x="17830" y="6758"/>
                  </a:lnTo>
                  <a:lnTo>
                    <a:pt x="178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69" name="u/m"/>
            <p:cNvSpPr txBox="1"/>
            <p:nvPr/>
          </p:nvSpPr>
          <p:spPr>
            <a:xfrm>
              <a:off x="0" y="0"/>
              <a:ext cx="304800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u/m</a:t>
              </a:r>
            </a:p>
          </p:txBody>
        </p:sp>
      </p:grpSp>
      <p:sp>
        <p:nvSpPr>
          <p:cNvPr id="3269" name="Linea di collegamento"/>
          <p:cNvSpPr/>
          <p:nvPr/>
        </p:nvSpPr>
        <p:spPr>
          <a:xfrm>
            <a:off x="5219454" y="2488916"/>
            <a:ext cx="1264014" cy="1013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63500">
            <a:solidFill>
              <a:srgbClr val="FF002D"/>
            </a:solidFill>
            <a:headEnd type="oval"/>
            <a:tailEnd type="oval"/>
          </a:ln>
          <a:effectLst>
            <a:outerShdw sx="100000" sy="100000" kx="0" ky="0" algn="b" rotWithShape="0" blurRad="76200" dist="25400" dir="5400000">
              <a:srgbClr val="FFFFFF"/>
            </a:outerShdw>
          </a:effectLst>
        </p:spPr>
        <p:txBody>
          <a:bodyPr/>
          <a:lstStyle/>
          <a:p>
            <a:pPr/>
          </a:p>
        </p:txBody>
      </p:sp>
      <p:grpSp>
        <p:nvGrpSpPr>
          <p:cNvPr id="3177" name="Gruppo"/>
          <p:cNvGrpSpPr/>
          <p:nvPr/>
        </p:nvGrpSpPr>
        <p:grpSpPr>
          <a:xfrm>
            <a:off x="4085253" y="3419405"/>
            <a:ext cx="771703" cy="660505"/>
            <a:chOff x="0" y="0"/>
            <a:chExt cx="771702" cy="660503"/>
          </a:xfrm>
        </p:grpSpPr>
        <p:grpSp>
          <p:nvGrpSpPr>
            <p:cNvPr id="3174" name="Gruppo"/>
            <p:cNvGrpSpPr/>
            <p:nvPr/>
          </p:nvGrpSpPr>
          <p:grpSpPr>
            <a:xfrm>
              <a:off x="95761" y="0"/>
              <a:ext cx="597644" cy="211943"/>
              <a:chOff x="0" y="0"/>
              <a:chExt cx="597642" cy="211942"/>
            </a:xfrm>
          </p:grpSpPr>
          <p:sp>
            <p:nvSpPr>
              <p:cNvPr id="317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73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175" name="Linea"/>
            <p:cNvSpPr/>
            <p:nvPr/>
          </p:nvSpPr>
          <p:spPr>
            <a:xfrm flipH="1">
              <a:off x="-1" y="199029"/>
              <a:ext cx="180209" cy="46147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76" name="Linea"/>
            <p:cNvSpPr/>
            <p:nvPr/>
          </p:nvSpPr>
          <p:spPr>
            <a:xfrm>
              <a:off x="607437" y="188796"/>
              <a:ext cx="164266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80" name="Gruppo"/>
          <p:cNvGrpSpPr/>
          <p:nvPr/>
        </p:nvGrpSpPr>
        <p:grpSpPr>
          <a:xfrm>
            <a:off x="3788441" y="4071848"/>
            <a:ext cx="597643" cy="211943"/>
            <a:chOff x="0" y="0"/>
            <a:chExt cx="597642" cy="211942"/>
          </a:xfrm>
        </p:grpSpPr>
        <p:sp>
          <p:nvSpPr>
            <p:cNvPr id="317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79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3183" name="Gruppo"/>
          <p:cNvGrpSpPr/>
          <p:nvPr/>
        </p:nvGrpSpPr>
        <p:grpSpPr>
          <a:xfrm>
            <a:off x="4839013" y="3739005"/>
            <a:ext cx="597644" cy="211944"/>
            <a:chOff x="0" y="0"/>
            <a:chExt cx="597642" cy="211942"/>
          </a:xfrm>
        </p:grpSpPr>
        <p:sp>
          <p:nvSpPr>
            <p:cNvPr id="318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82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3186" name="Gruppo"/>
          <p:cNvGrpSpPr/>
          <p:nvPr/>
        </p:nvGrpSpPr>
        <p:grpSpPr>
          <a:xfrm>
            <a:off x="4689711" y="3069423"/>
            <a:ext cx="1270001" cy="1270001"/>
            <a:chOff x="0" y="0"/>
            <a:chExt cx="1270000" cy="1270000"/>
          </a:xfrm>
        </p:grpSpPr>
        <p:sp>
          <p:nvSpPr>
            <p:cNvPr id="3184" name="Fulmine"/>
            <p:cNvSpPr/>
            <p:nvPr/>
          </p:nvSpPr>
          <p:spPr>
            <a:xfrm rot="1560000">
              <a:off x="58235" y="172682"/>
              <a:ext cx="105791" cy="189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08" y="0"/>
                  </a:moveTo>
                  <a:lnTo>
                    <a:pt x="0" y="12520"/>
                  </a:lnTo>
                  <a:lnTo>
                    <a:pt x="12017" y="12520"/>
                  </a:lnTo>
                  <a:lnTo>
                    <a:pt x="9664" y="21600"/>
                  </a:lnTo>
                  <a:lnTo>
                    <a:pt x="21600" y="8375"/>
                  </a:lnTo>
                  <a:lnTo>
                    <a:pt x="11515" y="8375"/>
                  </a:lnTo>
                  <a:lnTo>
                    <a:pt x="16221" y="0"/>
                  </a:lnTo>
                  <a:lnTo>
                    <a:pt x="6808" y="0"/>
                  </a:lnTo>
                  <a:close/>
                </a:path>
              </a:pathLst>
            </a:custGeom>
            <a:solidFill>
              <a:srgbClr val="FF0000"/>
            </a:solidFill>
            <a:ln w="317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85" name="Conflict ???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rgbClr val="FF2B00"/>
                  </a:solidFill>
                </a:defRPr>
              </a:lvl1pPr>
            </a:lstStyle>
            <a:p>
              <a:pPr/>
              <a:r>
                <a:t>Conflict ???</a:t>
              </a:r>
            </a:p>
          </p:txBody>
        </p:sp>
      </p:grpSp>
      <p:grpSp>
        <p:nvGrpSpPr>
          <p:cNvPr id="3191" name="Gruppo"/>
          <p:cNvGrpSpPr/>
          <p:nvPr/>
        </p:nvGrpSpPr>
        <p:grpSpPr>
          <a:xfrm>
            <a:off x="6683447" y="4089135"/>
            <a:ext cx="597644" cy="353062"/>
            <a:chOff x="0" y="0"/>
            <a:chExt cx="597642" cy="353060"/>
          </a:xfrm>
        </p:grpSpPr>
        <p:grpSp>
          <p:nvGrpSpPr>
            <p:cNvPr id="318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8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88" name="4a6a298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4a6a298</a:t>
                </a:r>
              </a:p>
            </p:txBody>
          </p:sp>
        </p:grpSp>
        <p:sp>
          <p:nvSpPr>
            <p:cNvPr id="319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197" name="Gruppo"/>
          <p:cNvGrpSpPr/>
          <p:nvPr/>
        </p:nvGrpSpPr>
        <p:grpSpPr>
          <a:xfrm>
            <a:off x="6683447" y="3437676"/>
            <a:ext cx="675942" cy="659966"/>
            <a:chOff x="0" y="0"/>
            <a:chExt cx="675940" cy="659965"/>
          </a:xfrm>
        </p:grpSpPr>
        <p:grpSp>
          <p:nvGrpSpPr>
            <p:cNvPr id="319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19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193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195" name="Linea"/>
            <p:cNvSpPr/>
            <p:nvPr/>
          </p:nvSpPr>
          <p:spPr>
            <a:xfrm flipH="1">
              <a:off x="298821" y="187387"/>
              <a:ext cx="1" cy="472579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96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00" name="Gruppo"/>
          <p:cNvGrpSpPr/>
          <p:nvPr/>
        </p:nvGrpSpPr>
        <p:grpSpPr>
          <a:xfrm>
            <a:off x="3788441" y="4071848"/>
            <a:ext cx="597643" cy="211943"/>
            <a:chOff x="0" y="0"/>
            <a:chExt cx="597642" cy="211942"/>
          </a:xfrm>
        </p:grpSpPr>
        <p:sp>
          <p:nvSpPr>
            <p:cNvPr id="319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99" name="4a6a298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4a6a298</a:t>
              </a:r>
            </a:p>
          </p:txBody>
        </p:sp>
      </p:grpSp>
      <p:grpSp>
        <p:nvGrpSpPr>
          <p:cNvPr id="3205" name="Gruppo"/>
          <p:cNvGrpSpPr/>
          <p:nvPr/>
        </p:nvGrpSpPr>
        <p:grpSpPr>
          <a:xfrm>
            <a:off x="8134774" y="1845001"/>
            <a:ext cx="597643" cy="353061"/>
            <a:chOff x="0" y="0"/>
            <a:chExt cx="597642" cy="353060"/>
          </a:xfrm>
        </p:grpSpPr>
        <p:grpSp>
          <p:nvGrpSpPr>
            <p:cNvPr id="3203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201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02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204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08" name="Gruppo"/>
          <p:cNvGrpSpPr/>
          <p:nvPr/>
        </p:nvGrpSpPr>
        <p:grpSpPr>
          <a:xfrm>
            <a:off x="4184135" y="3419405"/>
            <a:ext cx="597644" cy="211944"/>
            <a:chOff x="0" y="0"/>
            <a:chExt cx="597642" cy="211942"/>
          </a:xfrm>
        </p:grpSpPr>
        <p:sp>
          <p:nvSpPr>
            <p:cNvPr id="320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07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3211" name="Gruppo"/>
          <p:cNvGrpSpPr/>
          <p:nvPr/>
        </p:nvGrpSpPr>
        <p:grpSpPr>
          <a:xfrm>
            <a:off x="6785271" y="877776"/>
            <a:ext cx="1270001" cy="340250"/>
            <a:chOff x="0" y="0"/>
            <a:chExt cx="1270000" cy="340248"/>
          </a:xfrm>
        </p:grpSpPr>
        <p:sp>
          <p:nvSpPr>
            <p:cNvPr id="3209" name="Rettangolo arrotondato"/>
            <p:cNvSpPr/>
            <p:nvPr/>
          </p:nvSpPr>
          <p:spPr>
            <a:xfrm>
              <a:off x="0" y="0"/>
              <a:ext cx="1270000" cy="340249"/>
            </a:xfrm>
            <a:prstGeom prst="roundRect">
              <a:avLst>
                <a:gd name="adj" fmla="val 13234"/>
              </a:avLst>
            </a:prstGeom>
            <a:solidFill>
              <a:srgbClr val="00C018"/>
            </a:solidFill>
            <a:ln w="9525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114300" dist="10300" dir="5400000">
                <a:srgbClr val="FFFFFF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10" name="Clean merge"/>
            <p:cNvSpPr txBox="1"/>
            <p:nvPr/>
          </p:nvSpPr>
          <p:spPr>
            <a:xfrm>
              <a:off x="49312" y="25712"/>
              <a:ext cx="1171375" cy="2888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b="1">
                  <a:solidFill>
                    <a:srgbClr val="FFFFFF"/>
                  </a:solidFill>
                </a:defRPr>
              </a:lvl1pPr>
            </a:lstStyle>
            <a:p>
              <a:pPr/>
              <a:r>
                <a:t>Clean merge</a:t>
              </a:r>
            </a:p>
          </p:txBody>
        </p:sp>
      </p:grpSp>
      <p:grpSp>
        <p:nvGrpSpPr>
          <p:cNvPr id="3216" name="Gruppo"/>
          <p:cNvGrpSpPr/>
          <p:nvPr/>
        </p:nvGrpSpPr>
        <p:grpSpPr>
          <a:xfrm>
            <a:off x="7259474" y="1945050"/>
            <a:ext cx="662619" cy="365650"/>
            <a:chOff x="0" y="0"/>
            <a:chExt cx="662618" cy="365648"/>
          </a:xfrm>
        </p:grpSpPr>
        <p:grpSp>
          <p:nvGrpSpPr>
            <p:cNvPr id="3214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3212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13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3215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21" name="Gruppo"/>
          <p:cNvGrpSpPr/>
          <p:nvPr/>
        </p:nvGrpSpPr>
        <p:grpSpPr>
          <a:xfrm>
            <a:off x="7334651" y="1590257"/>
            <a:ext cx="597644" cy="353062"/>
            <a:chOff x="0" y="0"/>
            <a:chExt cx="597642" cy="353060"/>
          </a:xfrm>
        </p:grpSpPr>
        <p:grpSp>
          <p:nvGrpSpPr>
            <p:cNvPr id="3219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217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18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3220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27" name="Gruppo"/>
          <p:cNvGrpSpPr/>
          <p:nvPr/>
        </p:nvGrpSpPr>
        <p:grpSpPr>
          <a:xfrm>
            <a:off x="6683447" y="1291376"/>
            <a:ext cx="675942" cy="659966"/>
            <a:chOff x="0" y="0"/>
            <a:chExt cx="675940" cy="659965"/>
          </a:xfrm>
        </p:grpSpPr>
        <p:grpSp>
          <p:nvGrpSpPr>
            <p:cNvPr id="3224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222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23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225" name="Linea"/>
            <p:cNvSpPr/>
            <p:nvPr/>
          </p:nvSpPr>
          <p:spPr>
            <a:xfrm flipH="1">
              <a:off x="298821" y="187387"/>
              <a:ext cx="1" cy="472579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226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30" name="Gruppo"/>
          <p:cNvGrpSpPr/>
          <p:nvPr/>
        </p:nvGrpSpPr>
        <p:grpSpPr>
          <a:xfrm>
            <a:off x="8131451" y="2532530"/>
            <a:ext cx="597644" cy="211944"/>
            <a:chOff x="0" y="0"/>
            <a:chExt cx="597642" cy="211942"/>
          </a:xfrm>
        </p:grpSpPr>
        <p:sp>
          <p:nvSpPr>
            <p:cNvPr id="3228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29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3233" name="Gruppo"/>
          <p:cNvGrpSpPr/>
          <p:nvPr/>
        </p:nvGrpSpPr>
        <p:grpSpPr>
          <a:xfrm>
            <a:off x="8136533" y="2186071"/>
            <a:ext cx="597644" cy="211944"/>
            <a:chOff x="0" y="0"/>
            <a:chExt cx="597642" cy="211942"/>
          </a:xfrm>
        </p:grpSpPr>
        <p:sp>
          <p:nvSpPr>
            <p:cNvPr id="3231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32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3236" name="Gruppo"/>
          <p:cNvGrpSpPr/>
          <p:nvPr/>
        </p:nvGrpSpPr>
        <p:grpSpPr>
          <a:xfrm>
            <a:off x="8131451" y="1852864"/>
            <a:ext cx="597644" cy="211943"/>
            <a:chOff x="0" y="0"/>
            <a:chExt cx="597642" cy="211942"/>
          </a:xfrm>
        </p:grpSpPr>
        <p:sp>
          <p:nvSpPr>
            <p:cNvPr id="3234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35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3239" name="Gruppo"/>
          <p:cNvGrpSpPr/>
          <p:nvPr/>
        </p:nvGrpSpPr>
        <p:grpSpPr>
          <a:xfrm>
            <a:off x="3883326" y="1083755"/>
            <a:ext cx="329988" cy="487521"/>
            <a:chOff x="0" y="0"/>
            <a:chExt cx="329986" cy="487519"/>
          </a:xfrm>
        </p:grpSpPr>
        <p:sp>
          <p:nvSpPr>
            <p:cNvPr id="3237" name="Didascalia"/>
            <p:cNvSpPr/>
            <p:nvPr/>
          </p:nvSpPr>
          <p:spPr>
            <a:xfrm rot="16200000">
              <a:off x="-58392" y="101360"/>
              <a:ext cx="455216" cy="317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6874" y="0"/>
                  </a:moveTo>
                  <a:cubicBezTo>
                    <a:pt x="6446" y="0"/>
                    <a:pt x="6101" y="494"/>
                    <a:pt x="6101" y="1108"/>
                  </a:cubicBezTo>
                  <a:lnTo>
                    <a:pt x="6101" y="8894"/>
                  </a:lnTo>
                  <a:lnTo>
                    <a:pt x="0" y="11111"/>
                  </a:lnTo>
                  <a:lnTo>
                    <a:pt x="6101" y="13355"/>
                  </a:lnTo>
                  <a:lnTo>
                    <a:pt x="6101" y="20492"/>
                  </a:lnTo>
                  <a:cubicBezTo>
                    <a:pt x="6101" y="21106"/>
                    <a:pt x="6446" y="21600"/>
                    <a:pt x="6874" y="21600"/>
                  </a:cubicBezTo>
                  <a:lnTo>
                    <a:pt x="20828" y="21600"/>
                  </a:lnTo>
                  <a:cubicBezTo>
                    <a:pt x="21256" y="21600"/>
                    <a:pt x="21600" y="21106"/>
                    <a:pt x="21600" y="20492"/>
                  </a:cubicBezTo>
                  <a:lnTo>
                    <a:pt x="21600" y="1108"/>
                  </a:lnTo>
                  <a:cubicBezTo>
                    <a:pt x="21600" y="494"/>
                    <a:pt x="21256" y="0"/>
                    <a:pt x="20828" y="0"/>
                  </a:cubicBezTo>
                  <a:lnTo>
                    <a:pt x="6874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solidFill>
                <a:srgbClr val="535353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38" name="-3"/>
            <p:cNvSpPr txBox="1"/>
            <p:nvPr/>
          </p:nvSpPr>
          <p:spPr>
            <a:xfrm>
              <a:off x="0" y="0"/>
              <a:ext cx="329987" cy="37523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-3</a:t>
              </a:r>
            </a:p>
          </p:txBody>
        </p:sp>
      </p:grpSp>
      <p:grpSp>
        <p:nvGrpSpPr>
          <p:cNvPr id="3242" name="Gruppo"/>
          <p:cNvGrpSpPr/>
          <p:nvPr/>
        </p:nvGrpSpPr>
        <p:grpSpPr>
          <a:xfrm>
            <a:off x="7343318" y="1946135"/>
            <a:ext cx="597643" cy="211943"/>
            <a:chOff x="0" y="0"/>
            <a:chExt cx="597642" cy="211942"/>
          </a:xfrm>
        </p:grpSpPr>
        <p:sp>
          <p:nvSpPr>
            <p:cNvPr id="3240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41" name="ada55ff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ada55ff</a:t>
              </a:r>
            </a:p>
          </p:txBody>
        </p:sp>
      </p:grpSp>
      <p:grpSp>
        <p:nvGrpSpPr>
          <p:cNvPr id="3245" name="Gruppo"/>
          <p:cNvGrpSpPr/>
          <p:nvPr/>
        </p:nvGrpSpPr>
        <p:grpSpPr>
          <a:xfrm>
            <a:off x="7331349" y="1581879"/>
            <a:ext cx="597643" cy="211943"/>
            <a:chOff x="0" y="0"/>
            <a:chExt cx="597642" cy="211942"/>
          </a:xfrm>
        </p:grpSpPr>
        <p:sp>
          <p:nvSpPr>
            <p:cNvPr id="3243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44" name="2f57bh6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2f57bh6</a:t>
              </a:r>
            </a:p>
          </p:txBody>
        </p:sp>
      </p:grpSp>
      <p:grpSp>
        <p:nvGrpSpPr>
          <p:cNvPr id="3248" name="Gruppo"/>
          <p:cNvGrpSpPr/>
          <p:nvPr/>
        </p:nvGrpSpPr>
        <p:grpSpPr>
          <a:xfrm>
            <a:off x="6683447" y="1284705"/>
            <a:ext cx="597644" cy="211944"/>
            <a:chOff x="0" y="0"/>
            <a:chExt cx="597642" cy="211942"/>
          </a:xfrm>
        </p:grpSpPr>
        <p:sp>
          <p:nvSpPr>
            <p:cNvPr id="3246" name="Rettangolo arrotondato"/>
            <p:cNvSpPr/>
            <p:nvPr/>
          </p:nvSpPr>
          <p:spPr>
            <a:xfrm>
              <a:off x="0" y="20038"/>
              <a:ext cx="597643" cy="171866"/>
            </a:xfrm>
            <a:prstGeom prst="roundRect">
              <a:avLst>
                <a:gd name="adj" fmla="val 50000"/>
              </a:avLst>
            </a:prstGeom>
            <a:solidFill>
              <a:srgbClr val="CE7C80">
                <a:alpha val="50000"/>
              </a:srgbClr>
            </a:solidFill>
            <a:ln w="12700" cap="flat">
              <a:solidFill>
                <a:srgbClr val="B28331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47" name="156he1b"/>
            <p:cNvSpPr txBox="1"/>
            <p:nvPr/>
          </p:nvSpPr>
          <p:spPr>
            <a:xfrm>
              <a:off x="21946" y="0"/>
              <a:ext cx="553750" cy="2119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800">
                  <a:solidFill>
                    <a:srgbClr val="90575A"/>
                  </a:solidFill>
                </a:defRPr>
              </a:lvl1pPr>
            </a:lstStyle>
            <a:p>
              <a:pPr/>
              <a:r>
                <a:t>156he1b</a:t>
              </a:r>
            </a:p>
          </p:txBody>
        </p:sp>
      </p:grpSp>
      <p:grpSp>
        <p:nvGrpSpPr>
          <p:cNvPr id="3253" name="Gruppo"/>
          <p:cNvGrpSpPr/>
          <p:nvPr/>
        </p:nvGrpSpPr>
        <p:grpSpPr>
          <a:xfrm>
            <a:off x="4768598" y="1585696"/>
            <a:ext cx="662620" cy="365649"/>
            <a:chOff x="0" y="0"/>
            <a:chExt cx="662618" cy="365648"/>
          </a:xfrm>
        </p:grpSpPr>
        <p:grpSp>
          <p:nvGrpSpPr>
            <p:cNvPr id="3251" name="Gruppo"/>
            <p:cNvGrpSpPr/>
            <p:nvPr/>
          </p:nvGrpSpPr>
          <p:grpSpPr>
            <a:xfrm>
              <a:off x="88353" y="0"/>
              <a:ext cx="574266" cy="203653"/>
              <a:chOff x="0" y="0"/>
              <a:chExt cx="574265" cy="203652"/>
            </a:xfrm>
          </p:grpSpPr>
          <p:sp>
            <p:nvSpPr>
              <p:cNvPr id="3249" name="Rettangolo arrotondato"/>
              <p:cNvSpPr/>
              <p:nvPr/>
            </p:nvSpPr>
            <p:spPr>
              <a:xfrm>
                <a:off x="0" y="19254"/>
                <a:ext cx="574266" cy="165144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50" name="ada55ff"/>
              <p:cNvSpPr txBox="1"/>
              <p:nvPr/>
            </p:nvSpPr>
            <p:spPr>
              <a:xfrm>
                <a:off x="21088" y="0"/>
                <a:ext cx="532089" cy="2036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ada55ff</a:t>
                </a:r>
              </a:p>
            </p:txBody>
          </p:sp>
        </p:grpSp>
        <p:sp>
          <p:nvSpPr>
            <p:cNvPr id="3252" name="Linea"/>
            <p:cNvSpPr/>
            <p:nvPr/>
          </p:nvSpPr>
          <p:spPr>
            <a:xfrm flipH="1">
              <a:off x="0" y="188684"/>
              <a:ext cx="176965" cy="1769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58" name="Gruppo"/>
          <p:cNvGrpSpPr/>
          <p:nvPr/>
        </p:nvGrpSpPr>
        <p:grpSpPr>
          <a:xfrm>
            <a:off x="4843776" y="1230903"/>
            <a:ext cx="597643" cy="353061"/>
            <a:chOff x="0" y="0"/>
            <a:chExt cx="597642" cy="353060"/>
          </a:xfrm>
        </p:grpSpPr>
        <p:grpSp>
          <p:nvGrpSpPr>
            <p:cNvPr id="3256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254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55" name="2f57bh6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2f57bh6</a:t>
                </a:r>
              </a:p>
            </p:txBody>
          </p:sp>
        </p:grpSp>
        <p:sp>
          <p:nvSpPr>
            <p:cNvPr id="3257" name="Linea"/>
            <p:cNvSpPr/>
            <p:nvPr/>
          </p:nvSpPr>
          <p:spPr>
            <a:xfrm flipH="1">
              <a:off x="298821" y="187387"/>
              <a:ext cx="1" cy="165674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64" name="Gruppo"/>
          <p:cNvGrpSpPr/>
          <p:nvPr/>
        </p:nvGrpSpPr>
        <p:grpSpPr>
          <a:xfrm>
            <a:off x="4192572" y="932021"/>
            <a:ext cx="675942" cy="659967"/>
            <a:chOff x="0" y="0"/>
            <a:chExt cx="675940" cy="659965"/>
          </a:xfrm>
        </p:grpSpPr>
        <p:grpSp>
          <p:nvGrpSpPr>
            <p:cNvPr id="3261" name="Gruppo"/>
            <p:cNvGrpSpPr/>
            <p:nvPr/>
          </p:nvGrpSpPr>
          <p:grpSpPr>
            <a:xfrm>
              <a:off x="0" y="0"/>
              <a:ext cx="597643" cy="211943"/>
              <a:chOff x="0" y="0"/>
              <a:chExt cx="597642" cy="211942"/>
            </a:xfrm>
          </p:grpSpPr>
          <p:sp>
            <p:nvSpPr>
              <p:cNvPr id="3259" name="Rettangolo arrotondato"/>
              <p:cNvSpPr/>
              <p:nvPr/>
            </p:nvSpPr>
            <p:spPr>
              <a:xfrm>
                <a:off x="0" y="20038"/>
                <a:ext cx="597643" cy="171866"/>
              </a:xfrm>
              <a:prstGeom prst="roundRect">
                <a:avLst>
                  <a:gd name="adj" fmla="val 50000"/>
                </a:avLst>
              </a:prstGeom>
              <a:solidFill>
                <a:srgbClr val="FFE2AB"/>
              </a:solidFill>
              <a:ln w="12700" cap="flat">
                <a:solidFill>
                  <a:srgbClr val="B28331"/>
                </a:solidFill>
                <a:prstDash val="solid"/>
                <a:round/>
              </a:ln>
              <a:effectLst>
                <a:outerShdw sx="100000" sy="100000" kx="0" ky="0" algn="b" rotWithShape="0" blurRad="38100" dist="230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60" name="156he1b"/>
              <p:cNvSpPr txBox="1"/>
              <p:nvPr/>
            </p:nvSpPr>
            <p:spPr>
              <a:xfrm>
                <a:off x="21946" y="0"/>
                <a:ext cx="553750" cy="2119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defRPr sz="800"/>
                </a:lvl1pPr>
              </a:lstStyle>
              <a:p>
                <a:pPr/>
                <a:r>
                  <a:t>156he1b</a:t>
                </a:r>
              </a:p>
            </p:txBody>
          </p:sp>
        </p:grpSp>
        <p:sp>
          <p:nvSpPr>
            <p:cNvPr id="3262" name="Linea"/>
            <p:cNvSpPr/>
            <p:nvPr/>
          </p:nvSpPr>
          <p:spPr>
            <a:xfrm flipH="1">
              <a:off x="298821" y="187387"/>
              <a:ext cx="1" cy="472579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263" name="Linea"/>
            <p:cNvSpPr/>
            <p:nvPr/>
          </p:nvSpPr>
          <p:spPr>
            <a:xfrm>
              <a:off x="511676" y="188796"/>
              <a:ext cx="164265" cy="164265"/>
            </a:xfrm>
            <a:prstGeom prst="line">
              <a:avLst/>
            </a:prstGeom>
            <a:noFill/>
            <a:ln w="9525" cap="flat">
              <a:solidFill>
                <a:srgbClr val="8F6A29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265" name="Cerchio"/>
          <p:cNvSpPr/>
          <p:nvPr/>
        </p:nvSpPr>
        <p:spPr>
          <a:xfrm>
            <a:off x="8971832" y="4940420"/>
            <a:ext cx="123001" cy="133201"/>
          </a:xfrm>
          <a:prstGeom prst="ellipse">
            <a:avLst/>
          </a:prstGeom>
          <a:solidFill>
            <a:srgbClr val="A7A7A7"/>
          </a:solidFill>
          <a:ln>
            <a:solidFill>
              <a:srgbClr val="A7A7A7"/>
            </a:solidFill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3268" name="Gruppo"/>
          <p:cNvGrpSpPr/>
          <p:nvPr/>
        </p:nvGrpSpPr>
        <p:grpSpPr>
          <a:xfrm>
            <a:off x="5599658" y="3732720"/>
            <a:ext cx="161072" cy="193863"/>
            <a:chOff x="-17801" y="0"/>
            <a:chExt cx="161070" cy="193862"/>
          </a:xfrm>
        </p:grpSpPr>
        <p:sp>
          <p:nvSpPr>
            <p:cNvPr id="3266" name="Didascalia"/>
            <p:cNvSpPr/>
            <p:nvPr/>
          </p:nvSpPr>
          <p:spPr>
            <a:xfrm flipH="1">
              <a:off x="-17802" y="37659"/>
              <a:ext cx="159544" cy="135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14830" y="21600"/>
                  </a:lnTo>
                  <a:lnTo>
                    <a:pt x="14830" y="13832"/>
                  </a:lnTo>
                  <a:lnTo>
                    <a:pt x="21600" y="10295"/>
                  </a:lnTo>
                  <a:lnTo>
                    <a:pt x="14830" y="6758"/>
                  </a:lnTo>
                  <a:lnTo>
                    <a:pt x="148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2104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267" name="HH"/>
            <p:cNvSpPr txBox="1"/>
            <p:nvPr/>
          </p:nvSpPr>
          <p:spPr>
            <a:xfrm>
              <a:off x="0" y="0"/>
              <a:ext cx="143269" cy="1938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b="1" sz="9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HH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fad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mph" nodeType="clickEffect" presetSubtype="0" presetID="35" grpId="1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mph" nodeType="afterEffect" presetSubtype="0" presetID="35" grpId="4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xit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3" dur="500" fill="hold"/>
                                        <p:tgtEl>
                                          <p:spTgt spid="3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16" presetID="2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path" nodeType="clickEffect" presetSubtype="0" presetID="-1" grpId="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69291 0.011136 -0.135525 0.055936 -0.191456 0.129499 C -0.247007 0.202563 -0.290275 0.301220 -0.316585 0.414815" origin="layout" pathEditMode="relative">
                                      <p:cBhvr>
                                        <p:cTn id="38" dur="20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mph" nodeType="withEffect" presetSubtype="0" presetID="6" grpId="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fill="hold"/>
                                        <p:tgtEl>
                                          <p:spTgt spid="31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mph" nodeType="afterEffect" presetSubtype="0" presetID="6" grpId="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3167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Class="exit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47" dur="500" fill="hold"/>
                                        <p:tgtEl>
                                          <p:spTgt spid="3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Class="entr" nodeType="after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2" dur="500"/>
                                        <p:tgtEl>
                                          <p:spTgt spid="3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mph" nodeType="afterEffect" presetSubtype="0" presetID="35" grpId="13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3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ntr" nodeType="clickEffect" presetSubtype="16" presetID="23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Class="entr" nodeType="afterEffect" presetSubtype="16" presetID="23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Class="path" nodeType="clickEffect" presetSubtype="0" presetID="-1" grpId="1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4990 -0.015424 0.010048 -0.030779 0.015174 -0.046062 C 0.024283 -0.073221 0.033605 -0.100152 0.043137 -0.126848" origin="layout" pathEditMode="relative">
                                      <p:cBhvr>
                                        <p:cTn id="78" dur="20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Class="path" nodeType="withEffect" presetSubtype="0" presetID="-1" grpId="1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1333 -0.007836 -0.022488 -0.016463 -0.033438 -0.025862 C -0.046178 -0.036797 -0.058629 -0.048765 -0.070752 -0.061728" origin="layout" pathEditMode="relative">
                                      <p:cBhvr>
                                        <p:cTn id="81" dur="2000" fill="hold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Class="entr" nodeType="clickEffect" presetSubtype="0" presetID="1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Class="exit" nodeType="clickEffect" presetID="10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89" dur="500" fill="hold"/>
                                        <p:tgtEl>
                                          <p:spTgt spid="3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Class="entr" nodeType="clickEffect" presetID="10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95" dur="500"/>
                                        <p:tgtEl>
                                          <p:spTgt spid="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Class="exit" nodeType="afterEffect" presetID="10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98" dur="500" fill="hold"/>
                                        <p:tgtEl>
                                          <p:spTgt spid="3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Class="exit" nodeType="afterEffect" presetID="10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2" dur="500" fill="hold"/>
                                        <p:tgtEl>
                                          <p:spTgt spid="3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3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Class="entr" nodeType="clickEffect" presetSubtype="16" presetID="23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Class="entr" nodeType="afterEffect" presetSubtype="16" presetID="23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fill="hold"/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Class="path" nodeType="clickEffect" presetSubtype="0" presetID="-1" grpId="2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7796 -0.047806 0.042468 -0.086269 0.071453 -0.111391 C 0.120988 -0.154325 0.178506 -0.155524 0.229521 -0.118343 C 0.263501 -0.093578 0.293707 -0.052394 0.316235 0.003893" origin="layout" pathEditMode="relative">
                                      <p:cBhvr>
                                        <p:cTn id="122" dur="2000" fill="hold"/>
                                        <p:tgtEl>
                                          <p:spTgt spid="3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Class="path" nodeType="withEffect" presetSubtype="0" presetID="-1" grpId="26" accel="50000" decel="50000" fill="hold">
                                  <p:stCondLst>
                                    <p:cond delay="700"/>
                                  </p:stCondLst>
                                  <p:childTnLst>
                                    <p:animMotion path="M 0.000000 0.000000 C 0.026081 -0.056558 0.062265 -0.095544 0.102537 -0.110475 C 0.133974 -0.122130 0.166634 -0.118509 0.196832 -0.099078 C 0.227729 -0.079198 0.254795 -0.043600 0.274569 0.003893" origin="layout" pathEditMode="relative">
                                      <p:cBhvr>
                                        <p:cTn id="125" dur="2000" fill="hold"/>
                                        <p:tgtEl>
                                          <p:spTgt spid="3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Class="emph" nodeType="withEffect" presetSubtype="0" presetID="6" grpId="27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8" dur="1000" fill="hold"/>
                                        <p:tgtEl>
                                          <p:spTgt spid="32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Class="emph" nodeType="withEffect" presetSubtype="0" presetID="6" grpId="28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1" dur="1000" fill="hold"/>
                                        <p:tgtEl>
                                          <p:spTgt spid="32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Class="emph" nodeType="afterEffect" presetSubtype="0" presetID="6" grpId="29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4" dur="1000" fill="hold"/>
                                        <p:tgtEl>
                                          <p:spTgt spid="3200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Class="emph" nodeType="withEffect" presetSubtype="0" presetID="6" grpId="30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7" dur="1000" fill="hold"/>
                                        <p:tgtEl>
                                          <p:spTgt spid="3208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Class="exit" nodeType="clickEffect" presetID="10" grpId="3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1" dur="500" fill="hold"/>
                                        <p:tgtEl>
                                          <p:spTgt spid="3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Class="entr" nodeType="afterEffect" presetID="10" grpId="3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5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6" dur="500"/>
                                        <p:tgtEl>
                                          <p:spTgt spid="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Class="entr" nodeType="afterEffect" presetID="10" grpId="3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9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0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Class="path" nodeType="clickEffect" presetSubtype="0" presetID="-1" grpId="3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274569 0.003893 L 0.431071 -0.303692" origin="layout" pathEditMode="relative">
                                      <p:cBhvr>
                                        <p:cTn id="154" dur="2000" fill="hold"/>
                                        <p:tgtEl>
                                          <p:spTgt spid="3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Class="emph" nodeType="withEffect" presetSubtype="0" presetID="6" grpId="3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7" dur="1000" fill="hold"/>
                                        <p:tgtEl>
                                          <p:spTgt spid="32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Class="emph" nodeType="afterEffect" presetSubtype="0" presetID="6" grpId="36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1000" fill="hold"/>
                                        <p:tgtEl>
                                          <p:spTgt spid="3208"/>
                                        </p:tgtEl>
                                      </p:cBhvr>
                                      <p:by x="66666" y="6666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Class="exit" nodeType="clickEffect" presetID="10" grpId="3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4" dur="500" fill="hold"/>
                                        <p:tgtEl>
                                          <p:spTgt spid="3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Class="entr" nodeType="afterEffect" presetID="10" grpId="3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8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9" dur="500"/>
                                        <p:tgtEl>
                                          <p:spTgt spid="3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Class="entr" nodeType="clickEffect" presetSubtype="0" presetID="1" grpId="3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3" fill="hold"/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Class="emph" nodeType="afterEffect" presetSubtype="0" presetID="35" grpId="40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Class="exit" nodeType="clickEffect" presetID="10" grpId="4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80" dur="500" fill="hold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Class="entr" nodeType="clickEffect" presetSubtype="16" presetID="23" grpId="4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5" fill="hold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Class="entr" nodeType="afterEffect" presetSubtype="16" presetID="23" grpId="4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0" fill="hold"/>
                                        <p:tgtEl>
                                          <p:spTgt spid="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000"/>
                            </p:stCondLst>
                            <p:childTnLst>
                              <p:par>
                                <p:cTn id="194" presetClass="entr" nodeType="afterEffect" presetSubtype="16" presetID="23" grpId="4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5" fill="hold"/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Class="path" nodeType="clickEffect" presetSubtype="0" presetID="-1" grpId="4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09683 -0.027201 -0.022099 -0.051003 -0.036627 -0.070218 C -0.051836 -0.090332 -0.069080 -0.105054 -0.087419 -0.113580" origin="layout" pathEditMode="relative">
                                      <p:cBhvr>
                                        <p:cTn id="201" dur="1500" fill="hold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Class="path" nodeType="withEffect" presetSubtype="0" presetID="-1" grpId="46" accel="50000" decel="50000" fill="hold">
                                  <p:stCondLst>
                                    <p:cond delay="600"/>
                                  </p:stCondLst>
                                  <p:childTnLst>
                                    <p:animMotion path="M 0.000000 0.000000 C -0.007365 -0.025464 -0.017448 -0.048136 -0.029687 -0.066747 C -0.046188 -0.091839 -0.066088 -0.108834 -0.087419 -0.116049" origin="layout" pathEditMode="relative">
                                      <p:cBhvr>
                                        <p:cTn id="204" dur="1500" fill="hold"/>
                                        <p:tgtEl>
                                          <p:spTgt spid="3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Class="path" nodeType="withEffect" presetSubtype="0" presetID="-1" grpId="47" accel="50000" decel="50000" fill="hold">
                                  <p:stCondLst>
                                    <p:cond delay="600"/>
                                  </p:stCondLst>
                                  <p:childTnLst>
                                    <p:animMotion path="M 0.000000 0.000000 C -0.015865 -0.039441 -0.037332 -0.070693 -0.062211 -0.090569 C -0.092324 -0.114627 -0.125973 -0.120959 -0.158252 -0.108642" origin="layout" pathEditMode="relative">
                                      <p:cBhvr>
                                        <p:cTn id="207" dur="1500" fill="hold"/>
                                        <p:tgtEl>
                                          <p:spTgt spid="3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Class="exit" nodeType="clickEffect" presetID="10" grpId="4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1" dur="500" fill="hold"/>
                                        <p:tgtEl>
                                          <p:spTgt spid="3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"/>
                            </p:stCondLst>
                            <p:childTnLst>
                              <p:par>
                                <p:cTn id="214" presetClass="exit" nodeType="afterEffect" presetID="10" grpId="4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5" dur="500" fill="hold"/>
                                        <p:tgtEl>
                                          <p:spTgt spid="3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000"/>
                            </p:stCondLst>
                            <p:childTnLst>
                              <p:par>
                                <p:cTn id="218" presetClass="exit" nodeType="afterEffect" presetID="10" grpId="5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9" dur="500" fill="hold"/>
                                        <p:tgtEl>
                                          <p:spTgt spid="3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2" presetClass="entr" nodeType="afterEffect" presetID="10" grpId="5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3" fill="hold"/>
                                        <p:tgtEl>
                                          <p:spTgt spid="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4" dur="500"/>
                                        <p:tgtEl>
                                          <p:spTgt spid="3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26" presetClass="entr" nodeType="afterEffect" presetID="10" grpId="5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7" fill="hold"/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8" dur="500"/>
                                        <p:tgtEl>
                                          <p:spTgt spid="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2500"/>
                            </p:stCondLst>
                            <p:childTnLst>
                              <p:par>
                                <p:cTn id="230" presetClass="entr" nodeType="afterEffect" presetID="10" grpId="5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1" fill="hold"/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2" dur="500"/>
                                        <p:tgtEl>
                                          <p:spTgt spid="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Class="path" nodeType="clickEffect" presetSubtype="0" presetID="-1" grpId="54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00248 -0.123457" origin="layout" pathEditMode="relative">
                                      <p:cBhvr>
                                        <p:cTn id="236" dur="10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Class="entr" nodeType="clickEffect" presetSubtype="0" presetID="1" grpId="5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40" fill="hold"/>
                                        <p:tgtEl>
                                          <p:spTgt spid="31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Class="entr" nodeType="withEffect" presetSubtype="0" presetID="1" grpId="5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42" fill="hold"/>
                                        <p:tgtEl>
                                          <p:spTgt spid="3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Class="entr" nodeType="clickEffect" presetSubtype="0" presetID="1" grpId="5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6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Class="emph" nodeType="afterEffect" presetSubtype="0" presetID="35" grpId="57" repeatCount="4000" fill="hold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9" dur="10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Class="exit" nodeType="clickEffect" presetID="10" grpId="5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53" dur="500" fill="hold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Class="entr" nodeType="clickEffect" presetSubtype="0" presetID="1" grpId="5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58" fill="hold"/>
                                        <p:tgtEl>
                                          <p:spTgt spid="3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Class="entr" nodeType="clickEffect" presetSubtype="16" presetID="23" grpId="5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2" fill="hold"/>
                                        <p:tgtEl>
                                          <p:spTgt spid="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3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Class="entr" nodeType="afterEffect" presetSubtype="16" presetID="23" grpId="6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7" fill="hold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Class="entr" nodeType="afterEffect" presetSubtype="16" presetID="23" grpId="6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2" fill="hold"/>
                                        <p:tgtEl>
                                          <p:spTgt spid="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3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3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Class="path" nodeType="clickEffect" presetSubtype="0" presetID="-1" grpId="6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-0.010137 -0.026570 -0.022487 -0.050246 -0.036627 -0.070218 C -0.105764 -0.167867 -0.203507 -0.168740 -0.273192 -0.072332" origin="layout" pathEditMode="relative">
                                      <p:cBhvr>
                                        <p:cTn id="278" dur="2000" fill="hold"/>
                                        <p:tgtEl>
                                          <p:spTgt spid="3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Class="path" nodeType="withEffect" presetSubtype="0" presetID="-1" grpId="63" accel="50000" decel="50000" fill="hold">
                                  <p:stCondLst>
                                    <p:cond delay="600"/>
                                  </p:stCondLst>
                                  <p:childTnLst>
                                    <p:animMotion path="M 0.000000 0.000000 C -0.007992 -0.024728 -0.017996 -0.047220 -0.029687 -0.066747 C -0.097601 -0.180176 -0.203189 -0.181525 -0.272012 -0.069843" origin="layout" pathEditMode="relative">
                                      <p:cBhvr>
                                        <p:cTn id="281" dur="2000" fill="hold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Class="path" nodeType="withEffect" presetSubtype="0" presetID="-1" grpId="64" accel="50000" decel="50000" fill="hold">
                                  <p:stCondLst>
                                    <p:cond delay="600"/>
                                  </p:stCondLst>
                                  <p:childTnLst>
                                    <p:animMotion path="M 0.000000 0.000000 C -0.017034 -0.037437 -0.038207 -0.068263 -0.062211 -0.090569 C -0.129112 -0.152739 -0.209771 -0.144990 -0.272514 -0.070364" origin="layout" pathEditMode="relative">
                                      <p:cBhvr>
                                        <p:cTn id="284" dur="2000" fill="hold"/>
                                        <p:tgtEl>
                                          <p:spTgt spid="3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Class="exit" nodeType="clickEffect" presetID="10" grpId="6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88" dur="500" fill="hold"/>
                                        <p:tgtEl>
                                          <p:spTgt spid="3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500"/>
                            </p:stCondLst>
                            <p:childTnLst>
                              <p:par>
                                <p:cTn id="291" presetClass="exit" nodeType="afterEffect" presetID="10" grpId="6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92" dur="500" fill="hold"/>
                                        <p:tgtEl>
                                          <p:spTgt spid="3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000"/>
                            </p:stCondLst>
                            <p:childTnLst>
                              <p:par>
                                <p:cTn id="295" presetClass="exit" nodeType="afterEffect" presetID="10" grpId="6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96" dur="500" fill="hold"/>
                                        <p:tgtEl>
                                          <p:spTgt spid="3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9" presetClass="entr" nodeType="afterEffect" presetID="10" grpId="6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0" fill="hold"/>
                                        <p:tgtEl>
                                          <p:spTgt spid="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1" dur="500"/>
                                        <p:tgtEl>
                                          <p:spTgt spid="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2000"/>
                            </p:stCondLst>
                            <p:childTnLst>
                              <p:par>
                                <p:cTn id="303" presetClass="entr" nodeType="afterEffect" presetID="10" grpId="6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4" fill="hold"/>
                                        <p:tgtEl>
                                          <p:spTgt spid="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5" dur="500"/>
                                        <p:tgtEl>
                                          <p:spTgt spid="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2500"/>
                            </p:stCondLst>
                            <p:childTnLst>
                              <p:par>
                                <p:cTn id="307" presetClass="entr" nodeType="afterEffect" presetID="10" grpId="7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8" fill="hold"/>
                                        <p:tgtEl>
                                          <p:spTgt spid="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9" dur="500"/>
                                        <p:tgtEl>
                                          <p:spTgt spid="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Class="path" nodeType="clickEffect" presetSubtype="0" presetID="-1" grpId="7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00599 -0.125926" origin="layout" pathEditMode="relative">
                                      <p:cBhvr>
                                        <p:cTn id="313" dur="10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Class="path" nodeType="withEffect" presetSubtype="0" presetID="-1" grpId="72" accel="50000" decel="50000" fill="hold">
                                  <p:stCondLst>
                                    <p:cond delay="200"/>
                                  </p:stCondLst>
                                  <p:childTnLst>
                                    <p:animMotion path="M 0.000000 0.000000 L 0.000390 -0.123457" origin="layout" pathEditMode="relative">
                                      <p:cBhvr>
                                        <p:cTn id="316" dur="1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Class="exit" nodeType="clickEffect" presetSubtype="32" presetID="23" grpId="7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1000"/>
                            </p:stCondLst>
                            <p:childTnLst>
                              <p:par>
                                <p:cTn id="324" presetClass="exit" nodeType="afterEffect" presetSubtype="32" presetID="23" grpId="7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2000"/>
                            </p:stCondLst>
                            <p:childTnLst>
                              <p:par>
                                <p:cTn id="329" presetClass="exit" nodeType="afterEffect" presetSubtype="32" presetID="23" grpId="7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3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3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34" presetClass="exit" nodeType="afterEffect" presetSubtype="32" presetID="23" grpId="7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Class="entr" nodeType="clickEffect" presetSubtype="0" presetID="1" grpId="7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1" fill="hold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67" grpId="8"/>
      <p:bldP build="whole" bldLvl="1" animBg="1" rev="0" advAuto="0" spid="3167" grpId="9"/>
      <p:bldP build="whole" bldLvl="1" animBg="1" rev="0" advAuto="0" spid="3167" grpId="10"/>
      <p:bldP build="whole" bldLvl="1" animBg="1" rev="0" advAuto="0" spid="3264" grpId="68"/>
      <p:bldP build="whole" bldLvl="1" animBg="1" rev="0" advAuto="0" spid="3239" grpId="56"/>
      <p:bldP build="whole" bldLvl="1" animBg="1" rev="0" advAuto="0" spid="3239" grpId="57"/>
      <p:bldP build="whole" bldLvl="1" animBg="1" rev="0" advAuto="0" spid="3183" grpId="15"/>
      <p:bldP build="whole" bldLvl="1" animBg="1" rev="0" advAuto="0" spid="3268" grpId="1"/>
      <p:bldP build="whole" bldLvl="1" animBg="1" rev="0" advAuto="0" spid="3239" grpId="58"/>
      <p:bldP build="whole" bldLvl="1" animBg="1" rev="0" advAuto="0" spid="3170" grpId="12"/>
      <p:bldP build="whole" bldLvl="1" animBg="1" rev="0" advAuto="0" spid="3170" grpId="13"/>
      <p:bldP build="whole" bldLvl="1" animBg="1" rev="0" advAuto="0" spid="3205" grpId="74"/>
      <p:bldP build="whole" bldLvl="1" animBg="1" rev="0" advAuto="0" spid="3183" grpId="22"/>
      <p:bldP build="whole" bldLvl="1" animBg="1" rev="0" advAuto="0" spid="3236" grpId="44"/>
      <p:bldP build="whole" bldLvl="1" animBg="1" rev="0" advAuto="0" spid="3269" grpId="3"/>
      <p:bldP build="whole" bldLvl="1" animBg="1" rev="0" advAuto="0" spid="3269" grpId="4"/>
      <p:bldP build="whole" bldLvl="1" animBg="1" rev="0" advAuto="0" spid="3269" grpId="5"/>
      <p:bldP build="whole" bldLvl="1" animBg="1" rev="0" advAuto="0" spid="3236" grpId="50"/>
      <p:bldP build="whole" bldLvl="1" animBg="1" rev="0" advAuto="0" spid="3164" grpId="11"/>
      <p:bldP build="whole" bldLvl="1" animBg="1" rev="0" advAuto="0" spid="3180" grpId="14"/>
      <p:bldP build="whole" bldLvl="1" animBg="1" rev="0" advAuto="0" spid="3180" grpId="21"/>
      <p:bldP build="whole" bldLvl="1" animBg="1" rev="0" advAuto="0" spid="3233" grpId="43"/>
      <p:bldP build="whole" bldLvl="1" animBg="1" rev="0" advAuto="0" spid="3265" grpId="77"/>
      <p:bldP build="whole" bldLvl="1" animBg="1" rev="0" advAuto="0" spid="3186" grpId="18"/>
      <p:bldP build="whole" bldLvl="1" animBg="1" rev="0" advAuto="0" spid="3186" grpId="19"/>
      <p:bldP build="whole" bldLvl="1" animBg="1" rev="0" advAuto="0" spid="3233" grpId="49"/>
      <p:bldP build="whole" bldLvl="1" animBg="1" rev="0" advAuto="0" spid="3158" grpId="75"/>
      <p:bldP build="whole" bldLvl="1" animBg="1" rev="0" advAuto="0" spid="3248" grpId="61"/>
      <p:bldP build="whole" bldLvl="1" animBg="1" rev="0" advAuto="0" spid="3177" grpId="20"/>
      <p:bldP build="whole" bldLvl="1" animBg="1" rev="0" advAuto="0" spid="3208" grpId="24"/>
      <p:bldP build="whole" bldLvl="1" animBg="1" rev="0" advAuto="0" spid="3230" grpId="42"/>
      <p:bldP build="whole" bldLvl="1" animBg="1" rev="0" advAuto="0" spid="3208" grpId="28"/>
      <p:bldP build="whole" bldLvl="1" animBg="1" rev="0" advAuto="0" spid="3248" grpId="67"/>
      <p:bldP build="whole" bldLvl="1" animBg="1" rev="0" advAuto="0" spid="3208" grpId="30"/>
      <p:bldP build="whole" bldLvl="1" animBg="1" rev="0" advAuto="0" spid="3191" grpId="32"/>
      <p:bldP build="whole" bldLvl="1" animBg="1" rev="0" advAuto="0" spid="3230" grpId="48"/>
      <p:bldP build="p" bldLvl="5" animBg="1" rev="0" advAuto="0" spid="3116" grpId="55"/>
      <p:bldP build="whole" bldLvl="1" animBg="1" rev="0" advAuto="0" spid="3208" grpId="35"/>
      <p:bldP build="whole" bldLvl="1" animBg="1" rev="0" advAuto="0" spid="3208" grpId="36"/>
      <p:bldP build="whole" bldLvl="1" animBg="1" rev="0" advAuto="0" spid="3208" grpId="37"/>
      <p:bldP build="whole" bldLvl="1" animBg="1" rev="0" advAuto="0" spid="3200" grpId="23"/>
      <p:bldP build="whole" bldLvl="1" animBg="1" rev="0" advAuto="0" spid="3253" grpId="70"/>
      <p:bldP build="p" bldLvl="5" animBg="1" rev="0" advAuto="0" spid="3100" grpId="2"/>
      <p:bldP build="whole" bldLvl="1" animBg="1" rev="0" advAuto="0" spid="3140" grpId="73"/>
      <p:bldP build="whole" bldLvl="1" animBg="1" rev="0" advAuto="0" spid="3200" grpId="27"/>
      <p:bldP build="whole" bldLvl="1" animBg="1" rev="0" advAuto="0" spid="3200" grpId="29"/>
      <p:bldP build="whole" bldLvl="1" animBg="1" rev="0" advAuto="0" spid="3245" grpId="60"/>
      <p:bldP build="whole" bldLvl="1" animBg="1" rev="0" advAuto="0" spid="3200" grpId="31"/>
      <p:bldP build="whole" bldLvl="1" animBg="1" rev="0" advAuto="0" spid="3211" grpId="39"/>
      <p:bldP build="whole" bldLvl="1" animBg="1" rev="0" advAuto="0" spid="3211" grpId="40"/>
      <p:bldP build="whole" bldLvl="1" animBg="1" rev="0" advAuto="0" spid="3211" grpId="41"/>
      <p:bldP build="whole" bldLvl="1" animBg="1" rev="0" advAuto="0" spid="3258" grpId="69"/>
      <p:bldP build="whole" bldLvl="1" animBg="1" rev="0" advAuto="0" spid="3245" grpId="66"/>
      <p:bldP build="whole" bldLvl="1" animBg="1" rev="0" advAuto="0" spid="3143" grpId="76"/>
      <p:bldP build="whole" bldLvl="1" animBg="1" rev="0" advAuto="0" spid="3227" grpId="51"/>
      <p:bldP build="whole" bldLvl="1" animBg="1" rev="0" advAuto="0" spid="3205" grpId="38"/>
      <p:bldP build="whole" bldLvl="1" animBg="1" rev="0" advAuto="0" spid="3216" grpId="53"/>
      <p:bldP build="whole" bldLvl="1" animBg="1" rev="0" advAuto="0" spid="3242" grpId="59"/>
      <p:bldP build="whole" bldLvl="1" animBg="1" rev="0" advAuto="0" spid="3197" grpId="33"/>
      <p:bldP build="whole" bldLvl="1" animBg="1" rev="0" advAuto="0" spid="3221" grpId="52"/>
      <p:bldP build="whole" bldLvl="1" animBg="1" rev="0" advAuto="0" spid="3242" grpId="65"/>
      <p:bldP build="whole" bldLvl="1" animBg="1" rev="0" advAuto="0" spid="3167" grpId="6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1" name="Doppio clic per modificare"/>
          <p:cNvSpPr txBox="1"/>
          <p:nvPr>
            <p:ph type="subTitle" idx="1"/>
          </p:nvPr>
        </p:nvSpPr>
        <p:spPr>
          <a:xfrm>
            <a:off x="-2728" y="0"/>
            <a:ext cx="9149456" cy="5143500"/>
          </a:xfrm>
          <a:prstGeom prst="rect">
            <a:avLst/>
          </a:prstGeom>
          <a:gradFill>
            <a:gsLst>
              <a:gs pos="20715">
                <a:srgbClr val="A7C4E5">
                  <a:alpha val="0"/>
                </a:srgbClr>
              </a:gs>
              <a:gs pos="60491">
                <a:srgbClr val="7BA3D3">
                  <a:alpha val="50000"/>
                </a:srgbClr>
              </a:gs>
              <a:gs pos="100000">
                <a:srgbClr val="4F82C1"/>
              </a:gs>
            </a:gsLst>
            <a:lin ang="16200000"/>
          </a:gradFill>
        </p:spPr>
        <p:txBody>
          <a:bodyPr/>
          <a:lstStyle/>
          <a:p>
            <a:pPr algn="l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272" name="git"/>
          <p:cNvSpPr txBox="1"/>
          <p:nvPr/>
        </p:nvSpPr>
        <p:spPr>
          <a:xfrm>
            <a:off x="4453003" y="466481"/>
            <a:ext cx="1262205" cy="156050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spcBef>
                <a:spcPts val="500"/>
              </a:spcBef>
              <a:defRPr b="1" sz="7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git</a:t>
            </a:r>
          </a:p>
        </p:txBody>
      </p:sp>
      <p:pic>
        <p:nvPicPr>
          <p:cNvPr id="3273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rcRect l="166" t="152" r="300" b="351"/>
          <a:stretch>
            <a:fillRect/>
          </a:stretch>
        </p:blipFill>
        <p:spPr>
          <a:xfrm>
            <a:off x="3403393" y="669681"/>
            <a:ext cx="1053704" cy="1053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22" y="0"/>
                </a:moveTo>
                <a:lnTo>
                  <a:pt x="10113" y="195"/>
                </a:lnTo>
                <a:cubicBezTo>
                  <a:pt x="9915" y="323"/>
                  <a:pt x="9328" y="860"/>
                  <a:pt x="8811" y="1384"/>
                </a:cubicBezTo>
                <a:lnTo>
                  <a:pt x="7875" y="2336"/>
                </a:lnTo>
                <a:lnTo>
                  <a:pt x="9063" y="3516"/>
                </a:lnTo>
                <a:lnTo>
                  <a:pt x="10251" y="4704"/>
                </a:lnTo>
                <a:lnTo>
                  <a:pt x="10828" y="4729"/>
                </a:lnTo>
                <a:cubicBezTo>
                  <a:pt x="11275" y="4743"/>
                  <a:pt x="11496" y="4806"/>
                  <a:pt x="11797" y="5005"/>
                </a:cubicBezTo>
                <a:cubicBezTo>
                  <a:pt x="12319" y="5351"/>
                  <a:pt x="12646" y="6007"/>
                  <a:pt x="12569" y="6568"/>
                </a:cubicBezTo>
                <a:lnTo>
                  <a:pt x="12513" y="6975"/>
                </a:lnTo>
                <a:lnTo>
                  <a:pt x="13635" y="8090"/>
                </a:lnTo>
                <a:lnTo>
                  <a:pt x="14766" y="9213"/>
                </a:lnTo>
                <a:lnTo>
                  <a:pt x="15409" y="9246"/>
                </a:lnTo>
                <a:cubicBezTo>
                  <a:pt x="15938" y="9276"/>
                  <a:pt x="16097" y="9334"/>
                  <a:pt x="16369" y="9563"/>
                </a:cubicBezTo>
                <a:cubicBezTo>
                  <a:pt x="17220" y="10280"/>
                  <a:pt x="17342" y="11248"/>
                  <a:pt x="16678" y="12037"/>
                </a:cubicBezTo>
                <a:cubicBezTo>
                  <a:pt x="16339" y="12440"/>
                  <a:pt x="15945" y="12619"/>
                  <a:pt x="15401" y="12623"/>
                </a:cubicBezTo>
                <a:cubicBezTo>
                  <a:pt x="14846" y="12627"/>
                  <a:pt x="14469" y="12447"/>
                  <a:pt x="14066" y="11988"/>
                </a:cubicBezTo>
                <a:cubicBezTo>
                  <a:pt x="13734" y="11609"/>
                  <a:pt x="13605" y="11140"/>
                  <a:pt x="13692" y="10597"/>
                </a:cubicBezTo>
                <a:cubicBezTo>
                  <a:pt x="13749" y="10242"/>
                  <a:pt x="13731" y="10218"/>
                  <a:pt x="12716" y="9205"/>
                </a:cubicBezTo>
                <a:lnTo>
                  <a:pt x="11683" y="8171"/>
                </a:lnTo>
                <a:lnTo>
                  <a:pt x="11715" y="11077"/>
                </a:lnTo>
                <a:lnTo>
                  <a:pt x="11748" y="13990"/>
                </a:lnTo>
                <a:lnTo>
                  <a:pt x="12024" y="14218"/>
                </a:lnTo>
                <a:cubicBezTo>
                  <a:pt x="12412" y="14544"/>
                  <a:pt x="12635" y="15195"/>
                  <a:pt x="12553" y="15740"/>
                </a:cubicBezTo>
                <a:cubicBezTo>
                  <a:pt x="12469" y="16303"/>
                  <a:pt x="11841" y="16974"/>
                  <a:pt x="11252" y="17124"/>
                </a:cubicBezTo>
                <a:cubicBezTo>
                  <a:pt x="10252" y="17378"/>
                  <a:pt x="9128" y="16494"/>
                  <a:pt x="9128" y="15455"/>
                </a:cubicBezTo>
                <a:cubicBezTo>
                  <a:pt x="9128" y="14993"/>
                  <a:pt x="9438" y="14412"/>
                  <a:pt x="9852" y="14096"/>
                </a:cubicBezTo>
                <a:lnTo>
                  <a:pt x="10186" y="13836"/>
                </a:lnTo>
                <a:lnTo>
                  <a:pt x="10186" y="10922"/>
                </a:lnTo>
                <a:lnTo>
                  <a:pt x="10186" y="8008"/>
                </a:lnTo>
                <a:lnTo>
                  <a:pt x="9901" y="7797"/>
                </a:lnTo>
                <a:cubicBezTo>
                  <a:pt x="9741" y="7679"/>
                  <a:pt x="9494" y="7398"/>
                  <a:pt x="9356" y="7178"/>
                </a:cubicBezTo>
                <a:cubicBezTo>
                  <a:pt x="9138" y="6833"/>
                  <a:pt x="9109" y="6710"/>
                  <a:pt x="9153" y="6234"/>
                </a:cubicBezTo>
                <a:lnTo>
                  <a:pt x="9201" y="5681"/>
                </a:lnTo>
                <a:lnTo>
                  <a:pt x="8030" y="4517"/>
                </a:lnTo>
                <a:lnTo>
                  <a:pt x="6858" y="3345"/>
                </a:lnTo>
                <a:lnTo>
                  <a:pt x="3572" y="6649"/>
                </a:lnTo>
                <a:cubicBezTo>
                  <a:pt x="1764" y="8467"/>
                  <a:pt x="210" y="10070"/>
                  <a:pt x="122" y="10214"/>
                </a:cubicBezTo>
                <a:cubicBezTo>
                  <a:pt x="59" y="10317"/>
                  <a:pt x="23" y="10558"/>
                  <a:pt x="0" y="11126"/>
                </a:cubicBezTo>
                <a:lnTo>
                  <a:pt x="195" y="11427"/>
                </a:lnTo>
                <a:cubicBezTo>
                  <a:pt x="516" y="11923"/>
                  <a:pt x="9974" y="21331"/>
                  <a:pt x="10332" y="21510"/>
                </a:cubicBezTo>
                <a:cubicBezTo>
                  <a:pt x="10415" y="21552"/>
                  <a:pt x="10645" y="21578"/>
                  <a:pt x="10991" y="21600"/>
                </a:cubicBezTo>
                <a:cubicBezTo>
                  <a:pt x="11152" y="21582"/>
                  <a:pt x="11255" y="21563"/>
                  <a:pt x="11308" y="21535"/>
                </a:cubicBezTo>
                <a:cubicBezTo>
                  <a:pt x="11678" y="21343"/>
                  <a:pt x="21349" y="11668"/>
                  <a:pt x="21527" y="11313"/>
                </a:cubicBezTo>
                <a:cubicBezTo>
                  <a:pt x="21560" y="11246"/>
                  <a:pt x="21580" y="11083"/>
                  <a:pt x="21600" y="10833"/>
                </a:cubicBezTo>
                <a:cubicBezTo>
                  <a:pt x="21570" y="10528"/>
                  <a:pt x="21530" y="10351"/>
                  <a:pt x="21462" y="10222"/>
                </a:cubicBezTo>
                <a:cubicBezTo>
                  <a:pt x="21255" y="9835"/>
                  <a:pt x="11898" y="428"/>
                  <a:pt x="11422" y="130"/>
                </a:cubicBezTo>
                <a:cubicBezTo>
                  <a:pt x="11311" y="60"/>
                  <a:pt x="11091" y="23"/>
                  <a:pt x="10422" y="0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76200" dist="18808" dir="5400000">
              <a:srgbClr val="FFFFFF"/>
            </a:outerShdw>
          </a:effectLst>
        </p:spPr>
      </p:pic>
      <p:pic>
        <p:nvPicPr>
          <p:cNvPr id="3274" name="Raise-Hands[1].gif" descr="Raise-Hands[1].gif"/>
          <p:cNvPicPr>
            <a:picLocks noChangeAspect="1"/>
          </p:cNvPicPr>
          <p:nvPr/>
        </p:nvPicPr>
        <p:blipFill>
          <a:blip r:embed="rId3">
            <a:extLst/>
          </a:blip>
          <a:srcRect l="718" t="23337" r="4027" b="4"/>
          <a:stretch>
            <a:fillRect/>
          </a:stretch>
        </p:blipFill>
        <p:spPr>
          <a:xfrm>
            <a:off x="2500884" y="3243798"/>
            <a:ext cx="4142232" cy="1906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5" h="21593" fill="norm" stroke="1" extrusionOk="0">
                <a:moveTo>
                  <a:pt x="19872" y="5"/>
                </a:moveTo>
                <a:lnTo>
                  <a:pt x="19744" y="41"/>
                </a:lnTo>
                <a:lnTo>
                  <a:pt x="19694" y="1595"/>
                </a:lnTo>
                <a:cubicBezTo>
                  <a:pt x="19666" y="2502"/>
                  <a:pt x="19626" y="3149"/>
                  <a:pt x="19597" y="3137"/>
                </a:cubicBezTo>
                <a:cubicBezTo>
                  <a:pt x="19530" y="3108"/>
                  <a:pt x="19421" y="2170"/>
                  <a:pt x="19426" y="1649"/>
                </a:cubicBezTo>
                <a:cubicBezTo>
                  <a:pt x="19431" y="1011"/>
                  <a:pt x="19359" y="575"/>
                  <a:pt x="19246" y="575"/>
                </a:cubicBezTo>
                <a:cubicBezTo>
                  <a:pt x="19225" y="575"/>
                  <a:pt x="19207" y="585"/>
                  <a:pt x="19194" y="607"/>
                </a:cubicBezTo>
                <a:cubicBezTo>
                  <a:pt x="19194" y="608"/>
                  <a:pt x="19192" y="606"/>
                  <a:pt x="19192" y="607"/>
                </a:cubicBezTo>
                <a:cubicBezTo>
                  <a:pt x="19192" y="608"/>
                  <a:pt x="19192" y="611"/>
                  <a:pt x="19192" y="611"/>
                </a:cubicBezTo>
                <a:cubicBezTo>
                  <a:pt x="19184" y="626"/>
                  <a:pt x="19179" y="663"/>
                  <a:pt x="19173" y="692"/>
                </a:cubicBezTo>
                <a:cubicBezTo>
                  <a:pt x="19168" y="726"/>
                  <a:pt x="19166" y="764"/>
                  <a:pt x="19161" y="809"/>
                </a:cubicBezTo>
                <a:cubicBezTo>
                  <a:pt x="19149" y="955"/>
                  <a:pt x="19142" y="1171"/>
                  <a:pt x="19136" y="1595"/>
                </a:cubicBezTo>
                <a:cubicBezTo>
                  <a:pt x="19128" y="2207"/>
                  <a:pt x="19152" y="3007"/>
                  <a:pt x="19200" y="3586"/>
                </a:cubicBezTo>
                <a:cubicBezTo>
                  <a:pt x="19225" y="3886"/>
                  <a:pt x="19235" y="4075"/>
                  <a:pt x="19242" y="4256"/>
                </a:cubicBezTo>
                <a:cubicBezTo>
                  <a:pt x="19253" y="4466"/>
                  <a:pt x="19256" y="4660"/>
                  <a:pt x="19231" y="4755"/>
                </a:cubicBezTo>
                <a:cubicBezTo>
                  <a:pt x="19228" y="4785"/>
                  <a:pt x="19230" y="4834"/>
                  <a:pt x="19225" y="4863"/>
                </a:cubicBezTo>
                <a:cubicBezTo>
                  <a:pt x="19161" y="5230"/>
                  <a:pt x="19149" y="5211"/>
                  <a:pt x="18954" y="4418"/>
                </a:cubicBezTo>
                <a:cubicBezTo>
                  <a:pt x="18860" y="4033"/>
                  <a:pt x="18745" y="3759"/>
                  <a:pt x="18646" y="3631"/>
                </a:cubicBezTo>
                <a:cubicBezTo>
                  <a:pt x="18574" y="3569"/>
                  <a:pt x="18519" y="3556"/>
                  <a:pt x="18487" y="3591"/>
                </a:cubicBezTo>
                <a:cubicBezTo>
                  <a:pt x="18485" y="3594"/>
                  <a:pt x="18483" y="3592"/>
                  <a:pt x="18481" y="3595"/>
                </a:cubicBezTo>
                <a:cubicBezTo>
                  <a:pt x="18444" y="3676"/>
                  <a:pt x="18453" y="3805"/>
                  <a:pt x="18506" y="4027"/>
                </a:cubicBezTo>
                <a:cubicBezTo>
                  <a:pt x="18547" y="4199"/>
                  <a:pt x="18580" y="4417"/>
                  <a:pt x="18580" y="4512"/>
                </a:cubicBezTo>
                <a:cubicBezTo>
                  <a:pt x="18581" y="4927"/>
                  <a:pt x="18979" y="6508"/>
                  <a:pt x="19200" y="6975"/>
                </a:cubicBezTo>
                <a:cubicBezTo>
                  <a:pt x="19529" y="7668"/>
                  <a:pt x="19601" y="8041"/>
                  <a:pt x="19614" y="9123"/>
                </a:cubicBezTo>
                <a:cubicBezTo>
                  <a:pt x="19620" y="9625"/>
                  <a:pt x="19641" y="10522"/>
                  <a:pt x="19663" y="11113"/>
                </a:cubicBezTo>
                <a:cubicBezTo>
                  <a:pt x="19685" y="11705"/>
                  <a:pt x="19699" y="12455"/>
                  <a:pt x="19692" y="12781"/>
                </a:cubicBezTo>
                <a:cubicBezTo>
                  <a:pt x="19641" y="15275"/>
                  <a:pt x="19612" y="16324"/>
                  <a:pt x="19589" y="16641"/>
                </a:cubicBezTo>
                <a:cubicBezTo>
                  <a:pt x="19556" y="17095"/>
                  <a:pt x="19151" y="18967"/>
                  <a:pt x="19002" y="19355"/>
                </a:cubicBezTo>
                <a:cubicBezTo>
                  <a:pt x="18938" y="19521"/>
                  <a:pt x="18878" y="19866"/>
                  <a:pt x="18859" y="20177"/>
                </a:cubicBezTo>
                <a:cubicBezTo>
                  <a:pt x="18841" y="20472"/>
                  <a:pt x="18796" y="20765"/>
                  <a:pt x="18758" y="20834"/>
                </a:cubicBezTo>
                <a:cubicBezTo>
                  <a:pt x="18720" y="20902"/>
                  <a:pt x="18664" y="21104"/>
                  <a:pt x="18636" y="21278"/>
                </a:cubicBezTo>
                <a:lnTo>
                  <a:pt x="18586" y="21593"/>
                </a:lnTo>
                <a:lnTo>
                  <a:pt x="20025" y="21593"/>
                </a:lnTo>
                <a:lnTo>
                  <a:pt x="21472" y="21589"/>
                </a:lnTo>
                <a:lnTo>
                  <a:pt x="21313" y="21296"/>
                </a:lnTo>
                <a:lnTo>
                  <a:pt x="21311" y="21296"/>
                </a:lnTo>
                <a:lnTo>
                  <a:pt x="21152" y="21004"/>
                </a:lnTo>
                <a:lnTo>
                  <a:pt x="21174" y="19926"/>
                </a:lnTo>
                <a:cubicBezTo>
                  <a:pt x="21187" y="19334"/>
                  <a:pt x="21199" y="18754"/>
                  <a:pt x="21203" y="18636"/>
                </a:cubicBezTo>
                <a:cubicBezTo>
                  <a:pt x="21212" y="18373"/>
                  <a:pt x="21156" y="15777"/>
                  <a:pt x="21121" y="14843"/>
                </a:cubicBezTo>
                <a:cubicBezTo>
                  <a:pt x="21098" y="14238"/>
                  <a:pt x="21113" y="14089"/>
                  <a:pt x="21253" y="13473"/>
                </a:cubicBezTo>
                <a:cubicBezTo>
                  <a:pt x="21380" y="12913"/>
                  <a:pt x="21404" y="12700"/>
                  <a:pt x="21379" y="12358"/>
                </a:cubicBezTo>
                <a:cubicBezTo>
                  <a:pt x="21362" y="12122"/>
                  <a:pt x="21383" y="11545"/>
                  <a:pt x="21427" y="11046"/>
                </a:cubicBezTo>
                <a:cubicBezTo>
                  <a:pt x="21469" y="10557"/>
                  <a:pt x="21492" y="10067"/>
                  <a:pt x="21478" y="9950"/>
                </a:cubicBezTo>
                <a:cubicBezTo>
                  <a:pt x="21464" y="9832"/>
                  <a:pt x="21485" y="9595"/>
                  <a:pt x="21526" y="9424"/>
                </a:cubicBezTo>
                <a:cubicBezTo>
                  <a:pt x="21559" y="9285"/>
                  <a:pt x="21576" y="9199"/>
                  <a:pt x="21576" y="9109"/>
                </a:cubicBezTo>
                <a:cubicBezTo>
                  <a:pt x="21575" y="9020"/>
                  <a:pt x="21558" y="8930"/>
                  <a:pt x="21524" y="8781"/>
                </a:cubicBezTo>
                <a:cubicBezTo>
                  <a:pt x="21482" y="8597"/>
                  <a:pt x="21447" y="8380"/>
                  <a:pt x="21447" y="8300"/>
                </a:cubicBezTo>
                <a:cubicBezTo>
                  <a:pt x="21447" y="8229"/>
                  <a:pt x="21442" y="8185"/>
                  <a:pt x="21431" y="8165"/>
                </a:cubicBezTo>
                <a:cubicBezTo>
                  <a:pt x="21420" y="8146"/>
                  <a:pt x="21406" y="8151"/>
                  <a:pt x="21389" y="8174"/>
                </a:cubicBezTo>
                <a:cubicBezTo>
                  <a:pt x="21354" y="8225"/>
                  <a:pt x="21310" y="8363"/>
                  <a:pt x="21272" y="8561"/>
                </a:cubicBezTo>
                <a:cubicBezTo>
                  <a:pt x="21142" y="9233"/>
                  <a:pt x="21050" y="9631"/>
                  <a:pt x="20980" y="9806"/>
                </a:cubicBezTo>
                <a:cubicBezTo>
                  <a:pt x="20979" y="9808"/>
                  <a:pt x="20979" y="9812"/>
                  <a:pt x="20978" y="9815"/>
                </a:cubicBezTo>
                <a:cubicBezTo>
                  <a:pt x="20970" y="9835"/>
                  <a:pt x="20961" y="9855"/>
                  <a:pt x="20953" y="9869"/>
                </a:cubicBezTo>
                <a:cubicBezTo>
                  <a:pt x="20948" y="9879"/>
                  <a:pt x="20941" y="9896"/>
                  <a:pt x="20937" y="9900"/>
                </a:cubicBezTo>
                <a:cubicBezTo>
                  <a:pt x="20934" y="9903"/>
                  <a:pt x="20929" y="9918"/>
                  <a:pt x="20926" y="9918"/>
                </a:cubicBezTo>
                <a:cubicBezTo>
                  <a:pt x="20925" y="9918"/>
                  <a:pt x="20924" y="9901"/>
                  <a:pt x="20922" y="9900"/>
                </a:cubicBezTo>
                <a:cubicBezTo>
                  <a:pt x="20857" y="9934"/>
                  <a:pt x="20812" y="9685"/>
                  <a:pt x="20765" y="9154"/>
                </a:cubicBezTo>
                <a:cubicBezTo>
                  <a:pt x="20727" y="8727"/>
                  <a:pt x="20713" y="8293"/>
                  <a:pt x="20734" y="8188"/>
                </a:cubicBezTo>
                <a:cubicBezTo>
                  <a:pt x="20755" y="8083"/>
                  <a:pt x="20774" y="7946"/>
                  <a:pt x="20778" y="7887"/>
                </a:cubicBezTo>
                <a:cubicBezTo>
                  <a:pt x="20781" y="7828"/>
                  <a:pt x="20817" y="7560"/>
                  <a:pt x="20854" y="7294"/>
                </a:cubicBezTo>
                <a:cubicBezTo>
                  <a:pt x="20896" y="6993"/>
                  <a:pt x="20917" y="6443"/>
                  <a:pt x="20908" y="5842"/>
                </a:cubicBezTo>
                <a:cubicBezTo>
                  <a:pt x="20887" y="4402"/>
                  <a:pt x="20893" y="3686"/>
                  <a:pt x="20941" y="2701"/>
                </a:cubicBezTo>
                <a:cubicBezTo>
                  <a:pt x="20952" y="2472"/>
                  <a:pt x="20960" y="2254"/>
                  <a:pt x="20962" y="2076"/>
                </a:cubicBezTo>
                <a:cubicBezTo>
                  <a:pt x="20961" y="2039"/>
                  <a:pt x="20960" y="1994"/>
                  <a:pt x="20960" y="1964"/>
                </a:cubicBezTo>
                <a:cubicBezTo>
                  <a:pt x="20959" y="1863"/>
                  <a:pt x="20956" y="1784"/>
                  <a:pt x="20951" y="1744"/>
                </a:cubicBezTo>
                <a:cubicBezTo>
                  <a:pt x="20938" y="1673"/>
                  <a:pt x="20918" y="1649"/>
                  <a:pt x="20879" y="1649"/>
                </a:cubicBezTo>
                <a:cubicBezTo>
                  <a:pt x="20811" y="1649"/>
                  <a:pt x="20762" y="1956"/>
                  <a:pt x="20703" y="2512"/>
                </a:cubicBezTo>
                <a:cubicBezTo>
                  <a:pt x="20683" y="2725"/>
                  <a:pt x="20675" y="2823"/>
                  <a:pt x="20649" y="3051"/>
                </a:cubicBezTo>
                <a:cubicBezTo>
                  <a:pt x="20639" y="3166"/>
                  <a:pt x="20634" y="3183"/>
                  <a:pt x="20623" y="3317"/>
                </a:cubicBezTo>
                <a:cubicBezTo>
                  <a:pt x="20616" y="3392"/>
                  <a:pt x="20604" y="3424"/>
                  <a:pt x="20596" y="3487"/>
                </a:cubicBezTo>
                <a:cubicBezTo>
                  <a:pt x="20582" y="3596"/>
                  <a:pt x="20562" y="3783"/>
                  <a:pt x="20552" y="3838"/>
                </a:cubicBezTo>
                <a:cubicBezTo>
                  <a:pt x="20475" y="4263"/>
                  <a:pt x="20357" y="3932"/>
                  <a:pt x="20370" y="3330"/>
                </a:cubicBezTo>
                <a:cubicBezTo>
                  <a:pt x="20377" y="3057"/>
                  <a:pt x="20378" y="2312"/>
                  <a:pt x="20372" y="1672"/>
                </a:cubicBezTo>
                <a:lnTo>
                  <a:pt x="20362" y="521"/>
                </a:lnTo>
                <a:lnTo>
                  <a:pt x="20288" y="521"/>
                </a:lnTo>
                <a:lnTo>
                  <a:pt x="20201" y="544"/>
                </a:lnTo>
                <a:cubicBezTo>
                  <a:pt x="20057" y="575"/>
                  <a:pt x="20039" y="545"/>
                  <a:pt x="20025" y="274"/>
                </a:cubicBezTo>
                <a:cubicBezTo>
                  <a:pt x="20018" y="147"/>
                  <a:pt x="20009" y="75"/>
                  <a:pt x="19988" y="36"/>
                </a:cubicBezTo>
                <a:cubicBezTo>
                  <a:pt x="19961" y="4"/>
                  <a:pt x="19926" y="-7"/>
                  <a:pt x="19876" y="5"/>
                </a:cubicBezTo>
                <a:cubicBezTo>
                  <a:pt x="19875" y="5"/>
                  <a:pt x="19874" y="4"/>
                  <a:pt x="19872" y="5"/>
                </a:cubicBezTo>
                <a:close/>
                <a:moveTo>
                  <a:pt x="11796" y="1515"/>
                </a:moveTo>
                <a:cubicBezTo>
                  <a:pt x="11719" y="1547"/>
                  <a:pt x="11702" y="1756"/>
                  <a:pt x="11728" y="2247"/>
                </a:cubicBezTo>
                <a:cubicBezTo>
                  <a:pt x="11747" y="2621"/>
                  <a:pt x="11740" y="2895"/>
                  <a:pt x="11711" y="2935"/>
                </a:cubicBezTo>
                <a:cubicBezTo>
                  <a:pt x="11643" y="3026"/>
                  <a:pt x="11558" y="2643"/>
                  <a:pt x="11558" y="2247"/>
                </a:cubicBezTo>
                <a:cubicBezTo>
                  <a:pt x="11558" y="2042"/>
                  <a:pt x="11536" y="1973"/>
                  <a:pt x="11492" y="1946"/>
                </a:cubicBezTo>
                <a:cubicBezTo>
                  <a:pt x="11457" y="1935"/>
                  <a:pt x="11424" y="1935"/>
                  <a:pt x="11395" y="1942"/>
                </a:cubicBezTo>
                <a:cubicBezTo>
                  <a:pt x="11369" y="1958"/>
                  <a:pt x="11349" y="1981"/>
                  <a:pt x="11341" y="2009"/>
                </a:cubicBezTo>
                <a:cubicBezTo>
                  <a:pt x="11296" y="2169"/>
                  <a:pt x="11304" y="3883"/>
                  <a:pt x="11355" y="4606"/>
                </a:cubicBezTo>
                <a:cubicBezTo>
                  <a:pt x="11403" y="5279"/>
                  <a:pt x="11365" y="5662"/>
                  <a:pt x="11262" y="5523"/>
                </a:cubicBezTo>
                <a:cubicBezTo>
                  <a:pt x="11209" y="5451"/>
                  <a:pt x="11014" y="4044"/>
                  <a:pt x="11014" y="3726"/>
                </a:cubicBezTo>
                <a:cubicBezTo>
                  <a:pt x="11014" y="3467"/>
                  <a:pt x="10946" y="3201"/>
                  <a:pt x="10882" y="3141"/>
                </a:cubicBezTo>
                <a:cubicBezTo>
                  <a:pt x="10879" y="3140"/>
                  <a:pt x="10875" y="3142"/>
                  <a:pt x="10872" y="3141"/>
                </a:cubicBezTo>
                <a:cubicBezTo>
                  <a:pt x="10853" y="3131"/>
                  <a:pt x="10837" y="3127"/>
                  <a:pt x="10822" y="3159"/>
                </a:cubicBezTo>
                <a:cubicBezTo>
                  <a:pt x="10738" y="3340"/>
                  <a:pt x="10750" y="4162"/>
                  <a:pt x="10857" y="5253"/>
                </a:cubicBezTo>
                <a:cubicBezTo>
                  <a:pt x="10946" y="6156"/>
                  <a:pt x="10952" y="6290"/>
                  <a:pt x="10886" y="6399"/>
                </a:cubicBezTo>
                <a:cubicBezTo>
                  <a:pt x="10772" y="6590"/>
                  <a:pt x="10554" y="6415"/>
                  <a:pt x="10520" y="6107"/>
                </a:cubicBezTo>
                <a:cubicBezTo>
                  <a:pt x="10503" y="5950"/>
                  <a:pt x="10452" y="5840"/>
                  <a:pt x="10388" y="5815"/>
                </a:cubicBezTo>
                <a:cubicBezTo>
                  <a:pt x="10386" y="5814"/>
                  <a:pt x="10384" y="5811"/>
                  <a:pt x="10382" y="5811"/>
                </a:cubicBezTo>
                <a:cubicBezTo>
                  <a:pt x="10351" y="5803"/>
                  <a:pt x="10332" y="5804"/>
                  <a:pt x="10312" y="5811"/>
                </a:cubicBezTo>
                <a:cubicBezTo>
                  <a:pt x="10258" y="5861"/>
                  <a:pt x="10242" y="6133"/>
                  <a:pt x="10167" y="7271"/>
                </a:cubicBezTo>
                <a:cubicBezTo>
                  <a:pt x="10131" y="7821"/>
                  <a:pt x="10076" y="8279"/>
                  <a:pt x="10049" y="8291"/>
                </a:cubicBezTo>
                <a:cubicBezTo>
                  <a:pt x="10020" y="8304"/>
                  <a:pt x="9991" y="7843"/>
                  <a:pt x="9977" y="7145"/>
                </a:cubicBezTo>
                <a:cubicBezTo>
                  <a:pt x="9960" y="6345"/>
                  <a:pt x="9932" y="5953"/>
                  <a:pt x="9890" y="5923"/>
                </a:cubicBezTo>
                <a:cubicBezTo>
                  <a:pt x="9821" y="5874"/>
                  <a:pt x="9729" y="6322"/>
                  <a:pt x="9706" y="6813"/>
                </a:cubicBezTo>
                <a:cubicBezTo>
                  <a:pt x="9643" y="8150"/>
                  <a:pt x="9564" y="9317"/>
                  <a:pt x="9524" y="9478"/>
                </a:cubicBezTo>
                <a:cubicBezTo>
                  <a:pt x="9465" y="9718"/>
                  <a:pt x="9382" y="9614"/>
                  <a:pt x="9381" y="9302"/>
                </a:cubicBezTo>
                <a:cubicBezTo>
                  <a:pt x="9381" y="9120"/>
                  <a:pt x="9338" y="8888"/>
                  <a:pt x="9278" y="8700"/>
                </a:cubicBezTo>
                <a:cubicBezTo>
                  <a:pt x="9229" y="8546"/>
                  <a:pt x="9171" y="8443"/>
                  <a:pt x="9119" y="8404"/>
                </a:cubicBezTo>
                <a:cubicBezTo>
                  <a:pt x="9108" y="8399"/>
                  <a:pt x="9100" y="8389"/>
                  <a:pt x="9088" y="8386"/>
                </a:cubicBezTo>
                <a:cubicBezTo>
                  <a:pt x="9070" y="8381"/>
                  <a:pt x="9064" y="8391"/>
                  <a:pt x="9051" y="8390"/>
                </a:cubicBezTo>
                <a:cubicBezTo>
                  <a:pt x="9014" y="8410"/>
                  <a:pt x="8989" y="8450"/>
                  <a:pt x="8993" y="8507"/>
                </a:cubicBezTo>
                <a:cubicBezTo>
                  <a:pt x="8998" y="8581"/>
                  <a:pt x="8989" y="8710"/>
                  <a:pt x="8972" y="8799"/>
                </a:cubicBezTo>
                <a:cubicBezTo>
                  <a:pt x="8956" y="8888"/>
                  <a:pt x="8937" y="9073"/>
                  <a:pt x="8929" y="9208"/>
                </a:cubicBezTo>
                <a:cubicBezTo>
                  <a:pt x="8905" y="9601"/>
                  <a:pt x="8816" y="9490"/>
                  <a:pt x="8798" y="9046"/>
                </a:cubicBezTo>
                <a:cubicBezTo>
                  <a:pt x="8764" y="8150"/>
                  <a:pt x="8597" y="8529"/>
                  <a:pt x="8586" y="9532"/>
                </a:cubicBezTo>
                <a:cubicBezTo>
                  <a:pt x="8578" y="10206"/>
                  <a:pt x="8528" y="10689"/>
                  <a:pt x="8468" y="10660"/>
                </a:cubicBezTo>
                <a:cubicBezTo>
                  <a:pt x="8441" y="10646"/>
                  <a:pt x="8404" y="10265"/>
                  <a:pt x="8387" y="9815"/>
                </a:cubicBezTo>
                <a:cubicBezTo>
                  <a:pt x="8370" y="9365"/>
                  <a:pt x="8331" y="8943"/>
                  <a:pt x="8302" y="8880"/>
                </a:cubicBezTo>
                <a:cubicBezTo>
                  <a:pt x="8217" y="8694"/>
                  <a:pt x="8313" y="8438"/>
                  <a:pt x="8635" y="7999"/>
                </a:cubicBezTo>
                <a:cubicBezTo>
                  <a:pt x="8916" y="7616"/>
                  <a:pt x="8983" y="7431"/>
                  <a:pt x="9018" y="6921"/>
                </a:cubicBezTo>
                <a:cubicBezTo>
                  <a:pt x="9071" y="6122"/>
                  <a:pt x="9119" y="5612"/>
                  <a:pt x="9152" y="5496"/>
                </a:cubicBezTo>
                <a:cubicBezTo>
                  <a:pt x="9170" y="5434"/>
                  <a:pt x="9161" y="5398"/>
                  <a:pt x="9140" y="5379"/>
                </a:cubicBezTo>
                <a:cubicBezTo>
                  <a:pt x="9126" y="5376"/>
                  <a:pt x="9106" y="5377"/>
                  <a:pt x="9084" y="5379"/>
                </a:cubicBezTo>
                <a:cubicBezTo>
                  <a:pt x="9053" y="5397"/>
                  <a:pt x="9022" y="5428"/>
                  <a:pt x="9009" y="5474"/>
                </a:cubicBezTo>
                <a:cubicBezTo>
                  <a:pt x="8955" y="5664"/>
                  <a:pt x="8842" y="5370"/>
                  <a:pt x="8869" y="5110"/>
                </a:cubicBezTo>
                <a:cubicBezTo>
                  <a:pt x="8926" y="4544"/>
                  <a:pt x="8943" y="4290"/>
                  <a:pt x="8970" y="3505"/>
                </a:cubicBezTo>
                <a:cubicBezTo>
                  <a:pt x="8994" y="2799"/>
                  <a:pt x="8988" y="2680"/>
                  <a:pt x="8922" y="2674"/>
                </a:cubicBezTo>
                <a:lnTo>
                  <a:pt x="8912" y="2674"/>
                </a:lnTo>
                <a:cubicBezTo>
                  <a:pt x="8868" y="2681"/>
                  <a:pt x="8814" y="2801"/>
                  <a:pt x="8788" y="2948"/>
                </a:cubicBezTo>
                <a:cubicBezTo>
                  <a:pt x="8716" y="3360"/>
                  <a:pt x="8641" y="3159"/>
                  <a:pt x="8641" y="2557"/>
                </a:cubicBezTo>
                <a:cubicBezTo>
                  <a:pt x="8641" y="2308"/>
                  <a:pt x="8632" y="2168"/>
                  <a:pt x="8612" y="2094"/>
                </a:cubicBezTo>
                <a:cubicBezTo>
                  <a:pt x="8598" y="2064"/>
                  <a:pt x="8584" y="2036"/>
                  <a:pt x="8567" y="2027"/>
                </a:cubicBezTo>
                <a:cubicBezTo>
                  <a:pt x="8546" y="2027"/>
                  <a:pt x="8530" y="2035"/>
                  <a:pt x="8515" y="2049"/>
                </a:cubicBezTo>
                <a:cubicBezTo>
                  <a:pt x="8513" y="2051"/>
                  <a:pt x="8511" y="2052"/>
                  <a:pt x="8509" y="2054"/>
                </a:cubicBezTo>
                <a:cubicBezTo>
                  <a:pt x="8462" y="2108"/>
                  <a:pt x="8441" y="2261"/>
                  <a:pt x="8414" y="2634"/>
                </a:cubicBezTo>
                <a:cubicBezTo>
                  <a:pt x="8374" y="3175"/>
                  <a:pt x="8349" y="3246"/>
                  <a:pt x="8261" y="3087"/>
                </a:cubicBezTo>
                <a:cubicBezTo>
                  <a:pt x="8209" y="2994"/>
                  <a:pt x="8197" y="2844"/>
                  <a:pt x="8220" y="2557"/>
                </a:cubicBezTo>
                <a:cubicBezTo>
                  <a:pt x="8241" y="2288"/>
                  <a:pt x="8217" y="2101"/>
                  <a:pt x="8172" y="2054"/>
                </a:cubicBezTo>
                <a:cubicBezTo>
                  <a:pt x="8161" y="2045"/>
                  <a:pt x="8150" y="2044"/>
                  <a:pt x="8139" y="2049"/>
                </a:cubicBezTo>
                <a:cubicBezTo>
                  <a:pt x="8128" y="2056"/>
                  <a:pt x="8116" y="2064"/>
                  <a:pt x="8104" y="2085"/>
                </a:cubicBezTo>
                <a:cubicBezTo>
                  <a:pt x="8099" y="2094"/>
                  <a:pt x="8096" y="2111"/>
                  <a:pt x="8091" y="2121"/>
                </a:cubicBezTo>
                <a:cubicBezTo>
                  <a:pt x="8046" y="2251"/>
                  <a:pt x="7956" y="3216"/>
                  <a:pt x="7930" y="3865"/>
                </a:cubicBezTo>
                <a:cubicBezTo>
                  <a:pt x="7894" y="4786"/>
                  <a:pt x="7750" y="4642"/>
                  <a:pt x="7750" y="3685"/>
                </a:cubicBezTo>
                <a:cubicBezTo>
                  <a:pt x="7750" y="3284"/>
                  <a:pt x="7741" y="3099"/>
                  <a:pt x="7713" y="3029"/>
                </a:cubicBezTo>
                <a:cubicBezTo>
                  <a:pt x="7702" y="3018"/>
                  <a:pt x="7693" y="2999"/>
                  <a:pt x="7676" y="2998"/>
                </a:cubicBezTo>
                <a:cubicBezTo>
                  <a:pt x="7634" y="3002"/>
                  <a:pt x="7595" y="3139"/>
                  <a:pt x="7579" y="3344"/>
                </a:cubicBezTo>
                <a:cubicBezTo>
                  <a:pt x="7564" y="3536"/>
                  <a:pt x="7541" y="3840"/>
                  <a:pt x="7525" y="4018"/>
                </a:cubicBezTo>
                <a:cubicBezTo>
                  <a:pt x="7509" y="4195"/>
                  <a:pt x="7495" y="4410"/>
                  <a:pt x="7494" y="4499"/>
                </a:cubicBezTo>
                <a:cubicBezTo>
                  <a:pt x="7493" y="4587"/>
                  <a:pt x="7460" y="4871"/>
                  <a:pt x="7422" y="5128"/>
                </a:cubicBezTo>
                <a:cubicBezTo>
                  <a:pt x="7356" y="5569"/>
                  <a:pt x="7348" y="6084"/>
                  <a:pt x="7368" y="8264"/>
                </a:cubicBezTo>
                <a:cubicBezTo>
                  <a:pt x="7375" y="9013"/>
                  <a:pt x="7352" y="9350"/>
                  <a:pt x="7234" y="10143"/>
                </a:cubicBezTo>
                <a:cubicBezTo>
                  <a:pt x="7154" y="10675"/>
                  <a:pt x="7081" y="11162"/>
                  <a:pt x="7074" y="11221"/>
                </a:cubicBezTo>
                <a:cubicBezTo>
                  <a:pt x="6758" y="14024"/>
                  <a:pt x="6539" y="16600"/>
                  <a:pt x="6543" y="17378"/>
                </a:cubicBezTo>
                <a:cubicBezTo>
                  <a:pt x="6546" y="17520"/>
                  <a:pt x="6551" y="17679"/>
                  <a:pt x="6560" y="17836"/>
                </a:cubicBezTo>
                <a:cubicBezTo>
                  <a:pt x="6571" y="17951"/>
                  <a:pt x="6582" y="18067"/>
                  <a:pt x="6591" y="18155"/>
                </a:cubicBezTo>
                <a:cubicBezTo>
                  <a:pt x="6605" y="18303"/>
                  <a:pt x="6630" y="18567"/>
                  <a:pt x="6642" y="18744"/>
                </a:cubicBezTo>
                <a:cubicBezTo>
                  <a:pt x="6655" y="18921"/>
                  <a:pt x="6675" y="19175"/>
                  <a:pt x="6688" y="19306"/>
                </a:cubicBezTo>
                <a:cubicBezTo>
                  <a:pt x="6697" y="19397"/>
                  <a:pt x="6675" y="19547"/>
                  <a:pt x="6640" y="19719"/>
                </a:cubicBezTo>
                <a:cubicBezTo>
                  <a:pt x="6619" y="19825"/>
                  <a:pt x="6598" y="19937"/>
                  <a:pt x="6562" y="20061"/>
                </a:cubicBezTo>
                <a:cubicBezTo>
                  <a:pt x="6506" y="20250"/>
                  <a:pt x="6470" y="20396"/>
                  <a:pt x="6448" y="20541"/>
                </a:cubicBezTo>
                <a:cubicBezTo>
                  <a:pt x="6434" y="20727"/>
                  <a:pt x="6429" y="20937"/>
                  <a:pt x="6429" y="21144"/>
                </a:cubicBezTo>
                <a:cubicBezTo>
                  <a:pt x="6436" y="21302"/>
                  <a:pt x="6443" y="21480"/>
                  <a:pt x="6450" y="21512"/>
                </a:cubicBezTo>
                <a:cubicBezTo>
                  <a:pt x="6457" y="21541"/>
                  <a:pt x="7387" y="21565"/>
                  <a:pt x="8581" y="21580"/>
                </a:cubicBezTo>
                <a:lnTo>
                  <a:pt x="8507" y="21085"/>
                </a:lnTo>
                <a:cubicBezTo>
                  <a:pt x="8464" y="20804"/>
                  <a:pt x="8409" y="20515"/>
                  <a:pt x="8385" y="20447"/>
                </a:cubicBezTo>
                <a:cubicBezTo>
                  <a:pt x="8339" y="20319"/>
                  <a:pt x="8303" y="20051"/>
                  <a:pt x="8259" y="19499"/>
                </a:cubicBezTo>
                <a:cubicBezTo>
                  <a:pt x="8245" y="19321"/>
                  <a:pt x="8195" y="19078"/>
                  <a:pt x="8149" y="18960"/>
                </a:cubicBezTo>
                <a:cubicBezTo>
                  <a:pt x="7970" y="18498"/>
                  <a:pt x="7704" y="17125"/>
                  <a:pt x="7721" y="16749"/>
                </a:cubicBezTo>
                <a:cubicBezTo>
                  <a:pt x="7754" y="16023"/>
                  <a:pt x="7915" y="14120"/>
                  <a:pt x="7951" y="14030"/>
                </a:cubicBezTo>
                <a:cubicBezTo>
                  <a:pt x="7971" y="13979"/>
                  <a:pt x="8028" y="14077"/>
                  <a:pt x="8075" y="14246"/>
                </a:cubicBezTo>
                <a:cubicBezTo>
                  <a:pt x="8122" y="14415"/>
                  <a:pt x="8203" y="14688"/>
                  <a:pt x="8257" y="14857"/>
                </a:cubicBezTo>
                <a:cubicBezTo>
                  <a:pt x="8329" y="15084"/>
                  <a:pt x="8344" y="15226"/>
                  <a:pt x="8311" y="15396"/>
                </a:cubicBezTo>
                <a:cubicBezTo>
                  <a:pt x="8225" y="15838"/>
                  <a:pt x="8314" y="17631"/>
                  <a:pt x="8449" y="18173"/>
                </a:cubicBezTo>
                <a:cubicBezTo>
                  <a:pt x="8483" y="18310"/>
                  <a:pt x="8514" y="18695"/>
                  <a:pt x="8517" y="19027"/>
                </a:cubicBezTo>
                <a:cubicBezTo>
                  <a:pt x="8523" y="19558"/>
                  <a:pt x="8545" y="19689"/>
                  <a:pt x="8705" y="20097"/>
                </a:cubicBezTo>
                <a:cubicBezTo>
                  <a:pt x="8806" y="20351"/>
                  <a:pt x="8890" y="20621"/>
                  <a:pt x="8894" y="20699"/>
                </a:cubicBezTo>
                <a:cubicBezTo>
                  <a:pt x="8897" y="20777"/>
                  <a:pt x="8904" y="20879"/>
                  <a:pt x="8910" y="20923"/>
                </a:cubicBezTo>
                <a:cubicBezTo>
                  <a:pt x="8916" y="20968"/>
                  <a:pt x="8939" y="21134"/>
                  <a:pt x="8960" y="21296"/>
                </a:cubicBezTo>
                <a:lnTo>
                  <a:pt x="8997" y="21580"/>
                </a:lnTo>
                <a:cubicBezTo>
                  <a:pt x="9569" y="21585"/>
                  <a:pt x="10064" y="21593"/>
                  <a:pt x="10742" y="21593"/>
                </a:cubicBezTo>
                <a:lnTo>
                  <a:pt x="11254" y="21593"/>
                </a:lnTo>
                <a:cubicBezTo>
                  <a:pt x="12846" y="21592"/>
                  <a:pt x="14007" y="21589"/>
                  <a:pt x="14473" y="21566"/>
                </a:cubicBezTo>
                <a:cubicBezTo>
                  <a:pt x="15012" y="21539"/>
                  <a:pt x="15024" y="21484"/>
                  <a:pt x="15027" y="21377"/>
                </a:cubicBezTo>
                <a:cubicBezTo>
                  <a:pt x="15046" y="20706"/>
                  <a:pt x="15045" y="20413"/>
                  <a:pt x="15018" y="19957"/>
                </a:cubicBezTo>
                <a:cubicBezTo>
                  <a:pt x="14990" y="19461"/>
                  <a:pt x="15005" y="19332"/>
                  <a:pt x="15157" y="18802"/>
                </a:cubicBezTo>
                <a:cubicBezTo>
                  <a:pt x="15269" y="18412"/>
                  <a:pt x="15277" y="17888"/>
                  <a:pt x="15174" y="17598"/>
                </a:cubicBezTo>
                <a:cubicBezTo>
                  <a:pt x="15124" y="17458"/>
                  <a:pt x="15081" y="17141"/>
                  <a:pt x="15076" y="16879"/>
                </a:cubicBezTo>
                <a:cubicBezTo>
                  <a:pt x="15072" y="16622"/>
                  <a:pt x="15061" y="16380"/>
                  <a:pt x="15050" y="16340"/>
                </a:cubicBezTo>
                <a:cubicBezTo>
                  <a:pt x="15038" y="16299"/>
                  <a:pt x="15015" y="16052"/>
                  <a:pt x="14998" y="15787"/>
                </a:cubicBezTo>
                <a:cubicBezTo>
                  <a:pt x="14981" y="15522"/>
                  <a:pt x="14957" y="15233"/>
                  <a:pt x="14946" y="15144"/>
                </a:cubicBezTo>
                <a:cubicBezTo>
                  <a:pt x="14935" y="15056"/>
                  <a:pt x="14913" y="14642"/>
                  <a:pt x="14899" y="14228"/>
                </a:cubicBezTo>
                <a:cubicBezTo>
                  <a:pt x="14816" y="11923"/>
                  <a:pt x="14793" y="11469"/>
                  <a:pt x="14752" y="11059"/>
                </a:cubicBezTo>
                <a:cubicBezTo>
                  <a:pt x="14737" y="10912"/>
                  <a:pt x="14713" y="10668"/>
                  <a:pt x="14698" y="10520"/>
                </a:cubicBezTo>
                <a:cubicBezTo>
                  <a:pt x="14648" y="10007"/>
                  <a:pt x="14624" y="9765"/>
                  <a:pt x="14603" y="9559"/>
                </a:cubicBezTo>
                <a:cubicBezTo>
                  <a:pt x="14591" y="9444"/>
                  <a:pt x="14560" y="9266"/>
                  <a:pt x="14535" y="9159"/>
                </a:cubicBezTo>
                <a:cubicBezTo>
                  <a:pt x="14509" y="9051"/>
                  <a:pt x="14486" y="8790"/>
                  <a:pt x="14481" y="8583"/>
                </a:cubicBezTo>
                <a:cubicBezTo>
                  <a:pt x="14476" y="8376"/>
                  <a:pt x="14470" y="8162"/>
                  <a:pt x="14469" y="8103"/>
                </a:cubicBezTo>
                <a:cubicBezTo>
                  <a:pt x="14467" y="8043"/>
                  <a:pt x="14486" y="7800"/>
                  <a:pt x="14512" y="7563"/>
                </a:cubicBezTo>
                <a:cubicBezTo>
                  <a:pt x="14538" y="7327"/>
                  <a:pt x="14552" y="6990"/>
                  <a:pt x="14543" y="6813"/>
                </a:cubicBezTo>
                <a:cubicBezTo>
                  <a:pt x="14506" y="6082"/>
                  <a:pt x="14411" y="5182"/>
                  <a:pt x="14343" y="4894"/>
                </a:cubicBezTo>
                <a:cubicBezTo>
                  <a:pt x="14245" y="4484"/>
                  <a:pt x="14197" y="4012"/>
                  <a:pt x="14183" y="3344"/>
                </a:cubicBezTo>
                <a:cubicBezTo>
                  <a:pt x="14181" y="3206"/>
                  <a:pt x="14149" y="3103"/>
                  <a:pt x="14107" y="3101"/>
                </a:cubicBezTo>
                <a:cubicBezTo>
                  <a:pt x="14106" y="3101"/>
                  <a:pt x="14104" y="3105"/>
                  <a:pt x="14103" y="3105"/>
                </a:cubicBezTo>
                <a:cubicBezTo>
                  <a:pt x="14035" y="3114"/>
                  <a:pt x="14002" y="3600"/>
                  <a:pt x="14028" y="4193"/>
                </a:cubicBezTo>
                <a:cubicBezTo>
                  <a:pt x="14049" y="4640"/>
                  <a:pt x="13855" y="4448"/>
                  <a:pt x="13807" y="3973"/>
                </a:cubicBezTo>
                <a:cubicBezTo>
                  <a:pt x="13795" y="3848"/>
                  <a:pt x="13775" y="3641"/>
                  <a:pt x="13762" y="3510"/>
                </a:cubicBezTo>
                <a:cubicBezTo>
                  <a:pt x="13749" y="3379"/>
                  <a:pt x="13722" y="3075"/>
                  <a:pt x="13706" y="2836"/>
                </a:cubicBezTo>
                <a:cubicBezTo>
                  <a:pt x="13687" y="2566"/>
                  <a:pt x="13674" y="2425"/>
                  <a:pt x="13650" y="2373"/>
                </a:cubicBezTo>
                <a:cubicBezTo>
                  <a:pt x="13638" y="2347"/>
                  <a:pt x="13623" y="2345"/>
                  <a:pt x="13602" y="2359"/>
                </a:cubicBezTo>
                <a:cubicBezTo>
                  <a:pt x="13582" y="2374"/>
                  <a:pt x="13557" y="2404"/>
                  <a:pt x="13524" y="2449"/>
                </a:cubicBezTo>
                <a:cubicBezTo>
                  <a:pt x="13429" y="2578"/>
                  <a:pt x="13410" y="2568"/>
                  <a:pt x="13348" y="2364"/>
                </a:cubicBezTo>
                <a:cubicBezTo>
                  <a:pt x="13311" y="2240"/>
                  <a:pt x="13248" y="2144"/>
                  <a:pt x="13208" y="2139"/>
                </a:cubicBezTo>
                <a:cubicBezTo>
                  <a:pt x="13202" y="2140"/>
                  <a:pt x="13198" y="2142"/>
                  <a:pt x="13193" y="2144"/>
                </a:cubicBezTo>
                <a:cubicBezTo>
                  <a:pt x="13145" y="2164"/>
                  <a:pt x="13141" y="2314"/>
                  <a:pt x="13166" y="2885"/>
                </a:cubicBezTo>
                <a:cubicBezTo>
                  <a:pt x="13185" y="3297"/>
                  <a:pt x="13185" y="3684"/>
                  <a:pt x="13166" y="3748"/>
                </a:cubicBezTo>
                <a:cubicBezTo>
                  <a:pt x="13116" y="3926"/>
                  <a:pt x="13005" y="3684"/>
                  <a:pt x="12968" y="3312"/>
                </a:cubicBezTo>
                <a:cubicBezTo>
                  <a:pt x="12951" y="3148"/>
                  <a:pt x="12917" y="2987"/>
                  <a:pt x="12889" y="2939"/>
                </a:cubicBezTo>
                <a:cubicBezTo>
                  <a:pt x="12887" y="2936"/>
                  <a:pt x="12885" y="2928"/>
                  <a:pt x="12883" y="2926"/>
                </a:cubicBezTo>
                <a:cubicBezTo>
                  <a:pt x="12827" y="2856"/>
                  <a:pt x="12739" y="3099"/>
                  <a:pt x="12776" y="3227"/>
                </a:cubicBezTo>
                <a:cubicBezTo>
                  <a:pt x="12788" y="3271"/>
                  <a:pt x="12808" y="3539"/>
                  <a:pt x="12821" y="3820"/>
                </a:cubicBezTo>
                <a:cubicBezTo>
                  <a:pt x="12834" y="4101"/>
                  <a:pt x="12891" y="4611"/>
                  <a:pt x="12947" y="4957"/>
                </a:cubicBezTo>
                <a:lnTo>
                  <a:pt x="13051" y="5586"/>
                </a:lnTo>
                <a:lnTo>
                  <a:pt x="12916" y="5963"/>
                </a:lnTo>
                <a:cubicBezTo>
                  <a:pt x="12793" y="6316"/>
                  <a:pt x="12776" y="6336"/>
                  <a:pt x="12701" y="6175"/>
                </a:cubicBezTo>
                <a:cubicBezTo>
                  <a:pt x="12635" y="6032"/>
                  <a:pt x="12620" y="5740"/>
                  <a:pt x="12616" y="4579"/>
                </a:cubicBezTo>
                <a:cubicBezTo>
                  <a:pt x="12611" y="2833"/>
                  <a:pt x="12511" y="1887"/>
                  <a:pt x="12335" y="1942"/>
                </a:cubicBezTo>
                <a:cubicBezTo>
                  <a:pt x="12242" y="1970"/>
                  <a:pt x="12227" y="2044"/>
                  <a:pt x="12224" y="2458"/>
                </a:cubicBezTo>
                <a:cubicBezTo>
                  <a:pt x="12219" y="3113"/>
                  <a:pt x="12213" y="3147"/>
                  <a:pt x="12133" y="3002"/>
                </a:cubicBezTo>
                <a:cubicBezTo>
                  <a:pt x="12094" y="2933"/>
                  <a:pt x="12046" y="2592"/>
                  <a:pt x="12027" y="2243"/>
                </a:cubicBezTo>
                <a:cubicBezTo>
                  <a:pt x="12001" y="1751"/>
                  <a:pt x="11972" y="1592"/>
                  <a:pt x="11899" y="1542"/>
                </a:cubicBezTo>
                <a:cubicBezTo>
                  <a:pt x="11860" y="1515"/>
                  <a:pt x="11832" y="1509"/>
                  <a:pt x="11806" y="1515"/>
                </a:cubicBezTo>
                <a:cubicBezTo>
                  <a:pt x="11803" y="1517"/>
                  <a:pt x="11799" y="1512"/>
                  <a:pt x="11796" y="1515"/>
                </a:cubicBezTo>
                <a:close/>
                <a:moveTo>
                  <a:pt x="4894" y="3878"/>
                </a:moveTo>
                <a:cubicBezTo>
                  <a:pt x="4845" y="3907"/>
                  <a:pt x="4800" y="4031"/>
                  <a:pt x="4784" y="4233"/>
                </a:cubicBezTo>
                <a:cubicBezTo>
                  <a:pt x="4766" y="4463"/>
                  <a:pt x="4727" y="4564"/>
                  <a:pt x="4648" y="4588"/>
                </a:cubicBezTo>
                <a:cubicBezTo>
                  <a:pt x="4509" y="4631"/>
                  <a:pt x="4494" y="4774"/>
                  <a:pt x="4474" y="6327"/>
                </a:cubicBezTo>
                <a:cubicBezTo>
                  <a:pt x="4462" y="7259"/>
                  <a:pt x="4435" y="7655"/>
                  <a:pt x="4368" y="7927"/>
                </a:cubicBezTo>
                <a:cubicBezTo>
                  <a:pt x="4320" y="8126"/>
                  <a:pt x="4262" y="8248"/>
                  <a:pt x="4240" y="8197"/>
                </a:cubicBezTo>
                <a:cubicBezTo>
                  <a:pt x="4197" y="8095"/>
                  <a:pt x="4152" y="7568"/>
                  <a:pt x="4123" y="7051"/>
                </a:cubicBezTo>
                <a:cubicBezTo>
                  <a:pt x="4110" y="6834"/>
                  <a:pt x="4091" y="6605"/>
                  <a:pt x="4091" y="6431"/>
                </a:cubicBezTo>
                <a:cubicBezTo>
                  <a:pt x="4091" y="6085"/>
                  <a:pt x="4082" y="5956"/>
                  <a:pt x="4042" y="5914"/>
                </a:cubicBezTo>
                <a:cubicBezTo>
                  <a:pt x="4027" y="5909"/>
                  <a:pt x="4011" y="5912"/>
                  <a:pt x="3988" y="5919"/>
                </a:cubicBezTo>
                <a:cubicBezTo>
                  <a:pt x="3964" y="5926"/>
                  <a:pt x="3947" y="5937"/>
                  <a:pt x="3932" y="5959"/>
                </a:cubicBezTo>
                <a:cubicBezTo>
                  <a:pt x="3899" y="6055"/>
                  <a:pt x="3893" y="6324"/>
                  <a:pt x="3893" y="7159"/>
                </a:cubicBezTo>
                <a:cubicBezTo>
                  <a:pt x="3893" y="7901"/>
                  <a:pt x="3864" y="8662"/>
                  <a:pt x="3823" y="8997"/>
                </a:cubicBezTo>
                <a:cubicBezTo>
                  <a:pt x="3742" y="9655"/>
                  <a:pt x="3751" y="11798"/>
                  <a:pt x="3837" y="12273"/>
                </a:cubicBezTo>
                <a:cubicBezTo>
                  <a:pt x="3915" y="12702"/>
                  <a:pt x="3980" y="13730"/>
                  <a:pt x="4015" y="15090"/>
                </a:cubicBezTo>
                <a:cubicBezTo>
                  <a:pt x="4081" y="17680"/>
                  <a:pt x="4151" y="19319"/>
                  <a:pt x="4242" y="20398"/>
                </a:cubicBezTo>
                <a:cubicBezTo>
                  <a:pt x="4295" y="21020"/>
                  <a:pt x="4337" y="21543"/>
                  <a:pt x="4337" y="21562"/>
                </a:cubicBezTo>
                <a:cubicBezTo>
                  <a:pt x="4337" y="21580"/>
                  <a:pt x="4724" y="21593"/>
                  <a:pt x="5197" y="21593"/>
                </a:cubicBezTo>
                <a:lnTo>
                  <a:pt x="6057" y="21593"/>
                </a:lnTo>
                <a:lnTo>
                  <a:pt x="5861" y="19953"/>
                </a:lnTo>
                <a:cubicBezTo>
                  <a:pt x="5679" y="18434"/>
                  <a:pt x="5423" y="15852"/>
                  <a:pt x="5251" y="13801"/>
                </a:cubicBezTo>
                <a:cubicBezTo>
                  <a:pt x="5124" y="12281"/>
                  <a:pt x="5150" y="11923"/>
                  <a:pt x="5476" y="10898"/>
                </a:cubicBezTo>
                <a:cubicBezTo>
                  <a:pt x="5552" y="10661"/>
                  <a:pt x="5640" y="10203"/>
                  <a:pt x="5673" y="9878"/>
                </a:cubicBezTo>
                <a:cubicBezTo>
                  <a:pt x="5705" y="9552"/>
                  <a:pt x="5777" y="9022"/>
                  <a:pt x="5830" y="8700"/>
                </a:cubicBezTo>
                <a:cubicBezTo>
                  <a:pt x="5901" y="8272"/>
                  <a:pt x="5916" y="8000"/>
                  <a:pt x="5890" y="7680"/>
                </a:cubicBezTo>
                <a:cubicBezTo>
                  <a:pt x="5870" y="7440"/>
                  <a:pt x="5861" y="7091"/>
                  <a:pt x="5867" y="6907"/>
                </a:cubicBezTo>
                <a:cubicBezTo>
                  <a:pt x="5876" y="6651"/>
                  <a:pt x="5855" y="6559"/>
                  <a:pt x="5780" y="6516"/>
                </a:cubicBezTo>
                <a:cubicBezTo>
                  <a:pt x="5706" y="6474"/>
                  <a:pt x="5673" y="6333"/>
                  <a:pt x="5648" y="5937"/>
                </a:cubicBezTo>
                <a:cubicBezTo>
                  <a:pt x="5576" y="4801"/>
                  <a:pt x="5507" y="4351"/>
                  <a:pt x="5404" y="4341"/>
                </a:cubicBezTo>
                <a:cubicBezTo>
                  <a:pt x="5401" y="4341"/>
                  <a:pt x="5399" y="4341"/>
                  <a:pt x="5396" y="4341"/>
                </a:cubicBezTo>
                <a:cubicBezTo>
                  <a:pt x="5311" y="4345"/>
                  <a:pt x="5303" y="4429"/>
                  <a:pt x="5303" y="5164"/>
                </a:cubicBezTo>
                <a:cubicBezTo>
                  <a:pt x="5303" y="5616"/>
                  <a:pt x="5287" y="6019"/>
                  <a:pt x="5268" y="6062"/>
                </a:cubicBezTo>
                <a:cubicBezTo>
                  <a:pt x="5216" y="6177"/>
                  <a:pt x="5144" y="5712"/>
                  <a:pt x="5102" y="4979"/>
                </a:cubicBezTo>
                <a:cubicBezTo>
                  <a:pt x="5083" y="4628"/>
                  <a:pt x="5047" y="4227"/>
                  <a:pt x="5024" y="4090"/>
                </a:cubicBezTo>
                <a:cubicBezTo>
                  <a:pt x="4994" y="3915"/>
                  <a:pt x="4942" y="3849"/>
                  <a:pt x="4894" y="3878"/>
                </a:cubicBezTo>
                <a:close/>
                <a:moveTo>
                  <a:pt x="848" y="5069"/>
                </a:moveTo>
                <a:cubicBezTo>
                  <a:pt x="823" y="5050"/>
                  <a:pt x="800" y="5064"/>
                  <a:pt x="780" y="5110"/>
                </a:cubicBezTo>
                <a:cubicBezTo>
                  <a:pt x="759" y="5158"/>
                  <a:pt x="743" y="5243"/>
                  <a:pt x="730" y="5361"/>
                </a:cubicBezTo>
                <a:cubicBezTo>
                  <a:pt x="721" y="5446"/>
                  <a:pt x="704" y="5512"/>
                  <a:pt x="681" y="5564"/>
                </a:cubicBezTo>
                <a:cubicBezTo>
                  <a:pt x="680" y="5565"/>
                  <a:pt x="679" y="5567"/>
                  <a:pt x="679" y="5568"/>
                </a:cubicBezTo>
                <a:cubicBezTo>
                  <a:pt x="667" y="5593"/>
                  <a:pt x="650" y="5602"/>
                  <a:pt x="635" y="5617"/>
                </a:cubicBezTo>
                <a:cubicBezTo>
                  <a:pt x="620" y="5634"/>
                  <a:pt x="607" y="5657"/>
                  <a:pt x="590" y="5662"/>
                </a:cubicBezTo>
                <a:cubicBezTo>
                  <a:pt x="530" y="5681"/>
                  <a:pt x="480" y="5743"/>
                  <a:pt x="476" y="5797"/>
                </a:cubicBezTo>
                <a:cubicBezTo>
                  <a:pt x="473" y="5852"/>
                  <a:pt x="465" y="5957"/>
                  <a:pt x="460" y="6031"/>
                </a:cubicBezTo>
                <a:cubicBezTo>
                  <a:pt x="455" y="6105"/>
                  <a:pt x="479" y="6385"/>
                  <a:pt x="513" y="6651"/>
                </a:cubicBezTo>
                <a:cubicBezTo>
                  <a:pt x="547" y="6917"/>
                  <a:pt x="586" y="7327"/>
                  <a:pt x="600" y="7563"/>
                </a:cubicBezTo>
                <a:cubicBezTo>
                  <a:pt x="626" y="8007"/>
                  <a:pt x="664" y="8466"/>
                  <a:pt x="705" y="8866"/>
                </a:cubicBezTo>
                <a:cubicBezTo>
                  <a:pt x="722" y="9023"/>
                  <a:pt x="693" y="9169"/>
                  <a:pt x="656" y="9239"/>
                </a:cubicBezTo>
                <a:cubicBezTo>
                  <a:pt x="638" y="9274"/>
                  <a:pt x="618" y="9289"/>
                  <a:pt x="600" y="9280"/>
                </a:cubicBezTo>
                <a:cubicBezTo>
                  <a:pt x="581" y="9271"/>
                  <a:pt x="563" y="9237"/>
                  <a:pt x="553" y="9163"/>
                </a:cubicBezTo>
                <a:cubicBezTo>
                  <a:pt x="533" y="9033"/>
                  <a:pt x="498" y="8853"/>
                  <a:pt x="455" y="8660"/>
                </a:cubicBezTo>
                <a:cubicBezTo>
                  <a:pt x="455" y="8658"/>
                  <a:pt x="454" y="8657"/>
                  <a:pt x="453" y="8655"/>
                </a:cubicBezTo>
                <a:cubicBezTo>
                  <a:pt x="367" y="8266"/>
                  <a:pt x="250" y="7817"/>
                  <a:pt x="168" y="7559"/>
                </a:cubicBezTo>
                <a:cubicBezTo>
                  <a:pt x="127" y="7430"/>
                  <a:pt x="96" y="7348"/>
                  <a:pt x="81" y="7348"/>
                </a:cubicBezTo>
                <a:cubicBezTo>
                  <a:pt x="51" y="7348"/>
                  <a:pt x="28" y="7371"/>
                  <a:pt x="15" y="7419"/>
                </a:cubicBezTo>
                <a:cubicBezTo>
                  <a:pt x="-24" y="7564"/>
                  <a:pt x="15" y="7939"/>
                  <a:pt x="133" y="8610"/>
                </a:cubicBezTo>
                <a:cubicBezTo>
                  <a:pt x="228" y="9148"/>
                  <a:pt x="295" y="9757"/>
                  <a:pt x="309" y="10192"/>
                </a:cubicBezTo>
                <a:cubicBezTo>
                  <a:pt x="315" y="10403"/>
                  <a:pt x="327" y="10608"/>
                  <a:pt x="346" y="10817"/>
                </a:cubicBezTo>
                <a:cubicBezTo>
                  <a:pt x="346" y="10818"/>
                  <a:pt x="346" y="10820"/>
                  <a:pt x="346" y="10821"/>
                </a:cubicBezTo>
                <a:cubicBezTo>
                  <a:pt x="402" y="11448"/>
                  <a:pt x="520" y="12096"/>
                  <a:pt x="722" y="12942"/>
                </a:cubicBezTo>
                <a:cubicBezTo>
                  <a:pt x="918" y="13765"/>
                  <a:pt x="920" y="13786"/>
                  <a:pt x="920" y="14960"/>
                </a:cubicBezTo>
                <a:cubicBezTo>
                  <a:pt x="921" y="15692"/>
                  <a:pt x="897" y="16255"/>
                  <a:pt x="858" y="16425"/>
                </a:cubicBezTo>
                <a:cubicBezTo>
                  <a:pt x="794" y="16715"/>
                  <a:pt x="793" y="16753"/>
                  <a:pt x="842" y="17185"/>
                </a:cubicBezTo>
                <a:cubicBezTo>
                  <a:pt x="859" y="17332"/>
                  <a:pt x="886" y="18132"/>
                  <a:pt x="902" y="18960"/>
                </a:cubicBezTo>
                <a:cubicBezTo>
                  <a:pt x="918" y="19787"/>
                  <a:pt x="939" y="20562"/>
                  <a:pt x="949" y="20681"/>
                </a:cubicBezTo>
                <a:cubicBezTo>
                  <a:pt x="960" y="20799"/>
                  <a:pt x="972" y="21055"/>
                  <a:pt x="974" y="21247"/>
                </a:cubicBezTo>
                <a:lnTo>
                  <a:pt x="978" y="21593"/>
                </a:lnTo>
                <a:lnTo>
                  <a:pt x="3006" y="21593"/>
                </a:lnTo>
                <a:lnTo>
                  <a:pt x="2979" y="21139"/>
                </a:lnTo>
                <a:cubicBezTo>
                  <a:pt x="2946" y="20535"/>
                  <a:pt x="2942" y="19020"/>
                  <a:pt x="2971" y="18173"/>
                </a:cubicBezTo>
                <a:cubicBezTo>
                  <a:pt x="2984" y="17800"/>
                  <a:pt x="2974" y="17342"/>
                  <a:pt x="2948" y="17153"/>
                </a:cubicBezTo>
                <a:cubicBezTo>
                  <a:pt x="2923" y="16964"/>
                  <a:pt x="2878" y="16471"/>
                  <a:pt x="2849" y="16057"/>
                </a:cubicBezTo>
                <a:cubicBezTo>
                  <a:pt x="2821" y="15643"/>
                  <a:pt x="2766" y="15145"/>
                  <a:pt x="2725" y="14951"/>
                </a:cubicBezTo>
                <a:cubicBezTo>
                  <a:pt x="2646" y="14575"/>
                  <a:pt x="2653" y="14352"/>
                  <a:pt x="2781" y="13423"/>
                </a:cubicBezTo>
                <a:cubicBezTo>
                  <a:pt x="2826" y="13098"/>
                  <a:pt x="2893" y="12372"/>
                  <a:pt x="2928" y="11810"/>
                </a:cubicBezTo>
                <a:cubicBezTo>
                  <a:pt x="2963" y="11248"/>
                  <a:pt x="3007" y="10680"/>
                  <a:pt x="3027" y="10547"/>
                </a:cubicBezTo>
                <a:cubicBezTo>
                  <a:pt x="3033" y="10508"/>
                  <a:pt x="3035" y="10486"/>
                  <a:pt x="3037" y="10457"/>
                </a:cubicBezTo>
                <a:cubicBezTo>
                  <a:pt x="3039" y="10421"/>
                  <a:pt x="3042" y="10372"/>
                  <a:pt x="3037" y="10354"/>
                </a:cubicBezTo>
                <a:cubicBezTo>
                  <a:pt x="3036" y="10347"/>
                  <a:pt x="3037" y="10341"/>
                  <a:pt x="3035" y="10336"/>
                </a:cubicBezTo>
                <a:cubicBezTo>
                  <a:pt x="3026" y="10317"/>
                  <a:pt x="3007" y="10330"/>
                  <a:pt x="2990" y="10340"/>
                </a:cubicBezTo>
                <a:cubicBezTo>
                  <a:pt x="2979" y="10349"/>
                  <a:pt x="2974" y="10337"/>
                  <a:pt x="2961" y="10358"/>
                </a:cubicBezTo>
                <a:cubicBezTo>
                  <a:pt x="2960" y="10359"/>
                  <a:pt x="2959" y="10358"/>
                  <a:pt x="2959" y="10358"/>
                </a:cubicBezTo>
                <a:cubicBezTo>
                  <a:pt x="2957" y="10361"/>
                  <a:pt x="2956" y="10365"/>
                  <a:pt x="2955" y="10367"/>
                </a:cubicBezTo>
                <a:cubicBezTo>
                  <a:pt x="2890" y="10476"/>
                  <a:pt x="2806" y="10710"/>
                  <a:pt x="2758" y="10983"/>
                </a:cubicBezTo>
                <a:cubicBezTo>
                  <a:pt x="2685" y="11404"/>
                  <a:pt x="2622" y="11264"/>
                  <a:pt x="2560" y="10543"/>
                </a:cubicBezTo>
                <a:cubicBezTo>
                  <a:pt x="2431" y="9064"/>
                  <a:pt x="2342" y="8341"/>
                  <a:pt x="2258" y="8121"/>
                </a:cubicBezTo>
                <a:cubicBezTo>
                  <a:pt x="2215" y="8008"/>
                  <a:pt x="2191" y="7954"/>
                  <a:pt x="2161" y="7945"/>
                </a:cubicBezTo>
                <a:cubicBezTo>
                  <a:pt x="2159" y="7945"/>
                  <a:pt x="2154" y="7950"/>
                  <a:pt x="2153" y="7950"/>
                </a:cubicBezTo>
                <a:cubicBezTo>
                  <a:pt x="2122" y="7947"/>
                  <a:pt x="2088" y="7985"/>
                  <a:pt x="2020" y="8067"/>
                </a:cubicBezTo>
                <a:cubicBezTo>
                  <a:pt x="1883" y="8233"/>
                  <a:pt x="1867" y="8233"/>
                  <a:pt x="1801" y="8067"/>
                </a:cubicBezTo>
                <a:cubicBezTo>
                  <a:pt x="1797" y="8056"/>
                  <a:pt x="1789" y="7992"/>
                  <a:pt x="1785" y="7972"/>
                </a:cubicBezTo>
                <a:cubicBezTo>
                  <a:pt x="1745" y="7847"/>
                  <a:pt x="1712" y="7561"/>
                  <a:pt x="1671" y="7168"/>
                </a:cubicBezTo>
                <a:cubicBezTo>
                  <a:pt x="1656" y="7033"/>
                  <a:pt x="1637" y="6921"/>
                  <a:pt x="1623" y="6777"/>
                </a:cubicBezTo>
                <a:cubicBezTo>
                  <a:pt x="1515" y="5653"/>
                  <a:pt x="1451" y="5264"/>
                  <a:pt x="1373" y="5258"/>
                </a:cubicBezTo>
                <a:cubicBezTo>
                  <a:pt x="1334" y="5264"/>
                  <a:pt x="1260" y="5604"/>
                  <a:pt x="1253" y="5811"/>
                </a:cubicBezTo>
                <a:cubicBezTo>
                  <a:pt x="1252" y="5852"/>
                  <a:pt x="1223" y="5944"/>
                  <a:pt x="1191" y="6013"/>
                </a:cubicBezTo>
                <a:cubicBezTo>
                  <a:pt x="1191" y="6014"/>
                  <a:pt x="1190" y="6012"/>
                  <a:pt x="1189" y="6013"/>
                </a:cubicBezTo>
                <a:cubicBezTo>
                  <a:pt x="1178" y="6036"/>
                  <a:pt x="1170" y="6049"/>
                  <a:pt x="1158" y="6044"/>
                </a:cubicBezTo>
                <a:cubicBezTo>
                  <a:pt x="1124" y="6041"/>
                  <a:pt x="1086" y="5905"/>
                  <a:pt x="1022" y="5582"/>
                </a:cubicBezTo>
                <a:cubicBezTo>
                  <a:pt x="962" y="5280"/>
                  <a:pt x="900" y="5109"/>
                  <a:pt x="848" y="5069"/>
                </a:cubicBezTo>
                <a:close/>
                <a:moveTo>
                  <a:pt x="12941" y="7577"/>
                </a:moveTo>
                <a:lnTo>
                  <a:pt x="13055" y="7801"/>
                </a:lnTo>
                <a:cubicBezTo>
                  <a:pt x="13116" y="7925"/>
                  <a:pt x="13260" y="8087"/>
                  <a:pt x="13375" y="8161"/>
                </a:cubicBezTo>
                <a:cubicBezTo>
                  <a:pt x="13677" y="8354"/>
                  <a:pt x="13726" y="8527"/>
                  <a:pt x="13762" y="9505"/>
                </a:cubicBezTo>
                <a:cubicBezTo>
                  <a:pt x="13779" y="9976"/>
                  <a:pt x="13812" y="10524"/>
                  <a:pt x="13836" y="10727"/>
                </a:cubicBezTo>
                <a:cubicBezTo>
                  <a:pt x="13860" y="10930"/>
                  <a:pt x="13865" y="11705"/>
                  <a:pt x="13848" y="12448"/>
                </a:cubicBezTo>
                <a:cubicBezTo>
                  <a:pt x="13832" y="13191"/>
                  <a:pt x="13816" y="14455"/>
                  <a:pt x="13813" y="15252"/>
                </a:cubicBezTo>
                <a:lnTo>
                  <a:pt x="13809" y="16699"/>
                </a:lnTo>
                <a:lnTo>
                  <a:pt x="13665" y="16758"/>
                </a:lnTo>
                <a:cubicBezTo>
                  <a:pt x="13555" y="16799"/>
                  <a:pt x="13505" y="16898"/>
                  <a:pt x="13458" y="17185"/>
                </a:cubicBezTo>
                <a:cubicBezTo>
                  <a:pt x="13423" y="17392"/>
                  <a:pt x="13393" y="17684"/>
                  <a:pt x="13390" y="17832"/>
                </a:cubicBezTo>
                <a:cubicBezTo>
                  <a:pt x="13387" y="17979"/>
                  <a:pt x="13353" y="18193"/>
                  <a:pt x="13313" y="18308"/>
                </a:cubicBezTo>
                <a:cubicBezTo>
                  <a:pt x="13273" y="18423"/>
                  <a:pt x="13241" y="18677"/>
                  <a:pt x="13241" y="18874"/>
                </a:cubicBezTo>
                <a:cubicBezTo>
                  <a:pt x="13241" y="19072"/>
                  <a:pt x="13206" y="19349"/>
                  <a:pt x="13164" y="19485"/>
                </a:cubicBezTo>
                <a:cubicBezTo>
                  <a:pt x="13088" y="19740"/>
                  <a:pt x="13086" y="20028"/>
                  <a:pt x="13160" y="20285"/>
                </a:cubicBezTo>
                <a:cubicBezTo>
                  <a:pt x="13186" y="20375"/>
                  <a:pt x="13173" y="20490"/>
                  <a:pt x="13127" y="20591"/>
                </a:cubicBezTo>
                <a:cubicBezTo>
                  <a:pt x="13063" y="20731"/>
                  <a:pt x="13046" y="20737"/>
                  <a:pt x="13009" y="20604"/>
                </a:cubicBezTo>
                <a:cubicBezTo>
                  <a:pt x="12986" y="20520"/>
                  <a:pt x="12930" y="20417"/>
                  <a:pt x="12883" y="20380"/>
                </a:cubicBezTo>
                <a:cubicBezTo>
                  <a:pt x="12814" y="20324"/>
                  <a:pt x="12799" y="20168"/>
                  <a:pt x="12798" y="19476"/>
                </a:cubicBezTo>
                <a:cubicBezTo>
                  <a:pt x="12798" y="19015"/>
                  <a:pt x="12789" y="18543"/>
                  <a:pt x="12778" y="18425"/>
                </a:cubicBezTo>
                <a:cubicBezTo>
                  <a:pt x="12767" y="18307"/>
                  <a:pt x="12742" y="17844"/>
                  <a:pt x="12724" y="17400"/>
                </a:cubicBezTo>
                <a:cubicBezTo>
                  <a:pt x="12706" y="16957"/>
                  <a:pt x="12638" y="15967"/>
                  <a:pt x="12573" y="15198"/>
                </a:cubicBezTo>
                <a:cubicBezTo>
                  <a:pt x="12481" y="14110"/>
                  <a:pt x="12450" y="13268"/>
                  <a:pt x="12428" y="11397"/>
                </a:cubicBezTo>
                <a:cubicBezTo>
                  <a:pt x="12398" y="8709"/>
                  <a:pt x="12397" y="8723"/>
                  <a:pt x="12740" y="7999"/>
                </a:cubicBezTo>
                <a:lnTo>
                  <a:pt x="12941" y="7577"/>
                </a:lnTo>
                <a:close/>
                <a:moveTo>
                  <a:pt x="16800" y="11006"/>
                </a:moveTo>
                <a:cubicBezTo>
                  <a:pt x="16698" y="11006"/>
                  <a:pt x="16680" y="11061"/>
                  <a:pt x="16664" y="11432"/>
                </a:cubicBezTo>
                <a:cubicBezTo>
                  <a:pt x="16657" y="11593"/>
                  <a:pt x="16636" y="11748"/>
                  <a:pt x="16612" y="11868"/>
                </a:cubicBezTo>
                <a:cubicBezTo>
                  <a:pt x="16607" y="11898"/>
                  <a:pt x="16601" y="11937"/>
                  <a:pt x="16594" y="11949"/>
                </a:cubicBezTo>
                <a:cubicBezTo>
                  <a:pt x="16588" y="11969"/>
                  <a:pt x="16583" y="12008"/>
                  <a:pt x="16577" y="12021"/>
                </a:cubicBezTo>
                <a:cubicBezTo>
                  <a:pt x="16518" y="12153"/>
                  <a:pt x="16501" y="12132"/>
                  <a:pt x="16457" y="11882"/>
                </a:cubicBezTo>
                <a:cubicBezTo>
                  <a:pt x="16432" y="11739"/>
                  <a:pt x="16393" y="11635"/>
                  <a:pt x="16352" y="11572"/>
                </a:cubicBezTo>
                <a:cubicBezTo>
                  <a:pt x="16337" y="11552"/>
                  <a:pt x="16322" y="11538"/>
                  <a:pt x="16308" y="11527"/>
                </a:cubicBezTo>
                <a:cubicBezTo>
                  <a:pt x="16293" y="11515"/>
                  <a:pt x="16277" y="11499"/>
                  <a:pt x="16263" y="11504"/>
                </a:cubicBezTo>
                <a:cubicBezTo>
                  <a:pt x="16242" y="11512"/>
                  <a:pt x="16223" y="11541"/>
                  <a:pt x="16209" y="11590"/>
                </a:cubicBezTo>
                <a:cubicBezTo>
                  <a:pt x="16189" y="11662"/>
                  <a:pt x="16167" y="12376"/>
                  <a:pt x="16162" y="13181"/>
                </a:cubicBezTo>
                <a:cubicBezTo>
                  <a:pt x="16156" y="13986"/>
                  <a:pt x="16132" y="14724"/>
                  <a:pt x="16108" y="14821"/>
                </a:cubicBezTo>
                <a:cubicBezTo>
                  <a:pt x="16083" y="14923"/>
                  <a:pt x="16085" y="15195"/>
                  <a:pt x="16114" y="15472"/>
                </a:cubicBezTo>
                <a:cubicBezTo>
                  <a:pt x="16163" y="15942"/>
                  <a:pt x="16134" y="16817"/>
                  <a:pt x="16062" y="17027"/>
                </a:cubicBezTo>
                <a:cubicBezTo>
                  <a:pt x="16042" y="17086"/>
                  <a:pt x="15976" y="17408"/>
                  <a:pt x="15916" y="17742"/>
                </a:cubicBezTo>
                <a:cubicBezTo>
                  <a:pt x="15829" y="18216"/>
                  <a:pt x="15803" y="18591"/>
                  <a:pt x="15796" y="19467"/>
                </a:cubicBezTo>
                <a:cubicBezTo>
                  <a:pt x="15788" y="20494"/>
                  <a:pt x="15776" y="20627"/>
                  <a:pt x="15651" y="21036"/>
                </a:cubicBezTo>
                <a:cubicBezTo>
                  <a:pt x="15576" y="21281"/>
                  <a:pt x="15515" y="21508"/>
                  <a:pt x="15515" y="21539"/>
                </a:cubicBezTo>
                <a:cubicBezTo>
                  <a:pt x="15528" y="21569"/>
                  <a:pt x="15884" y="21593"/>
                  <a:pt x="16335" y="21593"/>
                </a:cubicBezTo>
                <a:lnTo>
                  <a:pt x="17172" y="21593"/>
                </a:lnTo>
                <a:lnTo>
                  <a:pt x="17282" y="20816"/>
                </a:lnTo>
                <a:cubicBezTo>
                  <a:pt x="17342" y="20387"/>
                  <a:pt x="17427" y="19429"/>
                  <a:pt x="17470" y="18690"/>
                </a:cubicBezTo>
                <a:cubicBezTo>
                  <a:pt x="17513" y="17951"/>
                  <a:pt x="17605" y="16608"/>
                  <a:pt x="17675" y="15702"/>
                </a:cubicBezTo>
                <a:cubicBezTo>
                  <a:pt x="17774" y="14415"/>
                  <a:pt x="17790" y="13996"/>
                  <a:pt x="17747" y="13792"/>
                </a:cubicBezTo>
                <a:cubicBezTo>
                  <a:pt x="17711" y="13618"/>
                  <a:pt x="17680" y="13541"/>
                  <a:pt x="17650" y="13554"/>
                </a:cubicBezTo>
                <a:cubicBezTo>
                  <a:pt x="17631" y="13576"/>
                  <a:pt x="17613" y="13624"/>
                  <a:pt x="17594" y="13684"/>
                </a:cubicBezTo>
                <a:cubicBezTo>
                  <a:pt x="17578" y="13752"/>
                  <a:pt x="17561" y="13841"/>
                  <a:pt x="17542" y="13962"/>
                </a:cubicBezTo>
                <a:cubicBezTo>
                  <a:pt x="17488" y="14324"/>
                  <a:pt x="17357" y="14730"/>
                  <a:pt x="17340" y="14592"/>
                </a:cubicBezTo>
                <a:cubicBezTo>
                  <a:pt x="17337" y="14570"/>
                  <a:pt x="17328" y="13990"/>
                  <a:pt x="17319" y="13302"/>
                </a:cubicBezTo>
                <a:cubicBezTo>
                  <a:pt x="17303" y="11960"/>
                  <a:pt x="17258" y="11630"/>
                  <a:pt x="17086" y="11576"/>
                </a:cubicBezTo>
                <a:cubicBezTo>
                  <a:pt x="17017" y="11555"/>
                  <a:pt x="16968" y="11445"/>
                  <a:pt x="16949" y="11275"/>
                </a:cubicBezTo>
                <a:cubicBezTo>
                  <a:pt x="16928" y="11080"/>
                  <a:pt x="16887" y="11006"/>
                  <a:pt x="16800" y="11006"/>
                </a:cubicBezTo>
                <a:close/>
                <a:moveTo>
                  <a:pt x="10808" y="13594"/>
                </a:moveTo>
                <a:cubicBezTo>
                  <a:pt x="10842" y="13577"/>
                  <a:pt x="10866" y="13643"/>
                  <a:pt x="10866" y="13792"/>
                </a:cubicBezTo>
                <a:cubicBezTo>
                  <a:pt x="10866" y="13869"/>
                  <a:pt x="10910" y="14050"/>
                  <a:pt x="10963" y="14196"/>
                </a:cubicBezTo>
                <a:cubicBezTo>
                  <a:pt x="11049" y="14434"/>
                  <a:pt x="11056" y="14625"/>
                  <a:pt x="11047" y="16066"/>
                </a:cubicBezTo>
                <a:cubicBezTo>
                  <a:pt x="11037" y="17813"/>
                  <a:pt x="11045" y="17773"/>
                  <a:pt x="10742" y="17629"/>
                </a:cubicBezTo>
                <a:lnTo>
                  <a:pt x="10595" y="17558"/>
                </a:lnTo>
                <a:lnTo>
                  <a:pt x="10599" y="15895"/>
                </a:lnTo>
                <a:cubicBezTo>
                  <a:pt x="10602" y="14545"/>
                  <a:pt x="10617" y="14163"/>
                  <a:pt x="10686" y="13877"/>
                </a:cubicBezTo>
                <a:cubicBezTo>
                  <a:pt x="10726" y="13709"/>
                  <a:pt x="10773" y="13611"/>
                  <a:pt x="10808" y="13594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275" name="Domande?"/>
          <p:cNvSpPr txBox="1"/>
          <p:nvPr/>
        </p:nvSpPr>
        <p:spPr>
          <a:xfrm>
            <a:off x="3508298" y="2195917"/>
            <a:ext cx="2203604" cy="574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r>
              <a:t>Domande?</a:t>
            </a:r>
          </a:p>
        </p:txBody>
      </p:sp>
      <p:sp>
        <p:nvSpPr>
          <p:cNvPr id="3276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277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8" name="logo_full.png" descr="logo_full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3279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fade thruBlk="1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7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1" name="https://github.com/delphiforce/eInvoice4D"/>
          <p:cNvSpPr txBox="1"/>
          <p:nvPr/>
        </p:nvSpPr>
        <p:spPr>
          <a:xfrm>
            <a:off x="804405" y="4840801"/>
            <a:ext cx="2829052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2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2" invalidUrl="" action="" tgtFrame="" tooltip="" history="1" highlightClick="0" endSnd="0"/>
              </a:rPr>
              <a:t>https://github.com/delphiforce/eInvoice4D</a:t>
            </a:r>
          </a:p>
        </p:txBody>
      </p:sp>
      <p:sp>
        <p:nvSpPr>
          <p:cNvPr id="3282" name="eInvoice4D"/>
          <p:cNvSpPr txBox="1"/>
          <p:nvPr/>
        </p:nvSpPr>
        <p:spPr>
          <a:xfrm>
            <a:off x="784220" y="4642398"/>
            <a:ext cx="1262205" cy="424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/>
            <a:r>
              <a:t>eInvoice4D</a:t>
            </a:r>
          </a:p>
        </p:txBody>
      </p:sp>
      <p:sp>
        <p:nvSpPr>
          <p:cNvPr id="3283" name="Maurizio Del Magno…"/>
          <p:cNvSpPr txBox="1"/>
          <p:nvPr/>
        </p:nvSpPr>
        <p:spPr>
          <a:xfrm>
            <a:off x="249824" y="1389133"/>
            <a:ext cx="3667802" cy="6781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t>Maurizio Del Magno</a:t>
            </a:r>
          </a:p>
          <a:p>
            <a:pPr algn="ctr"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t>Developer</a:t>
            </a:r>
          </a:p>
        </p:txBody>
      </p:sp>
      <p:pic>
        <p:nvPicPr>
          <p:cNvPr id="3284" name="MaurizioDelMagno594x594.jpg" descr="MaurizioDelMagno594x59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9237" y="147552"/>
            <a:ext cx="1168976" cy="1168976"/>
          </a:xfrm>
          <a:prstGeom prst="rect">
            <a:avLst/>
          </a:prstGeom>
          <a:ln w="12700">
            <a:miter lim="400000"/>
          </a:ln>
        </p:spPr>
      </p:pic>
      <p:sp>
        <p:nvSpPr>
          <p:cNvPr id="3285" name="Doppio clic per modificare"/>
          <p:cNvSpPr txBox="1"/>
          <p:nvPr>
            <p:ph type="body" idx="1"/>
          </p:nvPr>
        </p:nvSpPr>
        <p:spPr>
          <a:xfrm>
            <a:off x="4202540" y="0"/>
            <a:ext cx="4944901" cy="5143500"/>
          </a:xfrm>
          <a:prstGeom prst="rect">
            <a:avLst/>
          </a:prstGeom>
          <a:gradFill>
            <a:gsLst>
              <a:gs pos="31405">
                <a:srgbClr val="A0C5E9"/>
              </a:gs>
              <a:gs pos="100000">
                <a:srgbClr val="5083C1"/>
              </a:gs>
            </a:gsLst>
            <a:lin ang="16200000"/>
          </a:gradFill>
        </p:spPr>
        <p:txBody>
          <a:bodyPr/>
          <a:lstStyle/>
          <a:p>
            <a:pPr/>
          </a:p>
        </p:txBody>
      </p:sp>
      <p:sp>
        <p:nvSpPr>
          <p:cNvPr id="3286" name="speaker: Maurizio Del Magno"/>
          <p:cNvSpPr txBox="1"/>
          <p:nvPr/>
        </p:nvSpPr>
        <p:spPr>
          <a:xfrm>
            <a:off x="5523335" y="4726168"/>
            <a:ext cx="2460506" cy="3225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900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speaker: Maurizio Del Magno</a:t>
            </a:r>
          </a:p>
        </p:txBody>
      </p:sp>
      <p:sp>
        <p:nvSpPr>
          <p:cNvPr id="3287" name="i-ORM…"/>
          <p:cNvSpPr txBox="1"/>
          <p:nvPr/>
        </p:nvSpPr>
        <p:spPr>
          <a:xfrm>
            <a:off x="784220" y="2648498"/>
            <a:ext cx="883519" cy="665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200">
                <a:latin typeface="Arial Unicode MS"/>
                <a:ea typeface="Arial Unicode MS"/>
                <a:cs typeface="Arial Unicode MS"/>
                <a:sym typeface="Arial Unicode MS"/>
              </a:defRPr>
            </a:pPr>
            <a:r>
              <a:rPr sz="1400">
                <a:latin typeface="Arial Black"/>
                <a:ea typeface="Arial Black"/>
                <a:cs typeface="Arial Black"/>
                <a:sym typeface="Arial Black"/>
              </a:rPr>
              <a:t>i-ORM</a:t>
            </a:r>
            <a:endParaRPr sz="1000"/>
          </a:p>
          <a:p>
            <a:pPr>
              <a:defRPr sz="1200">
                <a:latin typeface="Arial Unicode MS"/>
                <a:ea typeface="Arial Unicode MS"/>
                <a:cs typeface="Arial Unicode MS"/>
                <a:sym typeface="Arial Unicode MS"/>
              </a:defRPr>
            </a:pPr>
            <a:r>
              <a:rPr sz="1400">
                <a:latin typeface="Arial Black"/>
                <a:ea typeface="Arial Black"/>
                <a:cs typeface="Arial Black"/>
                <a:sym typeface="Arial Black"/>
              </a:rPr>
              <a:t>DJSON</a:t>
            </a:r>
          </a:p>
        </p:txBody>
      </p:sp>
      <p:pic>
        <p:nvPicPr>
          <p:cNvPr id="3288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062" y="2747375"/>
            <a:ext cx="467697" cy="467697"/>
          </a:xfrm>
          <a:prstGeom prst="rect">
            <a:avLst/>
          </a:prstGeom>
          <a:ln w="12700">
            <a:miter lim="400000"/>
          </a:ln>
        </p:spPr>
      </p:pic>
      <p:sp>
        <p:nvSpPr>
          <p:cNvPr id="3289" name="github.com/mauriziodm/iORM"/>
          <p:cNvSpPr txBox="1"/>
          <p:nvPr/>
        </p:nvSpPr>
        <p:spPr>
          <a:xfrm>
            <a:off x="1731505" y="2669101"/>
            <a:ext cx="2403604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2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2" invalidUrl="" action="" tgtFrame="" tooltip="" history="1" highlightClick="0" endSnd="0"/>
              </a:rPr>
              <a:t>github.com/mauriziodm/iORM</a:t>
            </a:r>
          </a:p>
        </p:txBody>
      </p:sp>
      <p:sp>
        <p:nvSpPr>
          <p:cNvPr id="3290" name="github.com/mauriziodm/DJSON"/>
          <p:cNvSpPr txBox="1"/>
          <p:nvPr/>
        </p:nvSpPr>
        <p:spPr>
          <a:xfrm>
            <a:off x="1731505" y="2916091"/>
            <a:ext cx="2403604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5" invalidUrl="" action="" tgtFrame="" tooltip="" history="1" highlightClick="0" endSnd="0"/>
              </a:defRPr>
            </a:lvl1pPr>
          </a:lstStyle>
          <a:p>
            <a:pPr>
              <a:defRPr sz="1200">
                <a:solidFill>
                  <a:srgbClr val="000000"/>
                </a:solidFill>
                <a:uFillTx/>
              </a:defRPr>
            </a:pPr>
            <a:r>
              <a: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5" invalidUrl="" action="" tgtFrame="" tooltip="" history="1" highlightClick="0" endSnd="0"/>
              </a:rPr>
              <a:t>github.com/mauriziodm/DJSON</a:t>
            </a:r>
          </a:p>
        </p:txBody>
      </p:sp>
      <p:pic>
        <p:nvPicPr>
          <p:cNvPr id="3291" name="Immagine" descr="Immagin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8062" y="3922598"/>
            <a:ext cx="467697" cy="467697"/>
          </a:xfrm>
          <a:prstGeom prst="rect">
            <a:avLst/>
          </a:prstGeom>
          <a:ln w="12700">
            <a:miter lim="400000"/>
          </a:ln>
        </p:spPr>
      </p:pic>
      <p:sp>
        <p:nvSpPr>
          <p:cNvPr id="3292" name="facebook.com/maurizio.delmagno"/>
          <p:cNvSpPr txBox="1"/>
          <p:nvPr/>
        </p:nvSpPr>
        <p:spPr>
          <a:xfrm>
            <a:off x="799625" y="3852626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7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7" invalidUrl="" action="" tgtFrame="" tooltip="" history="1" highlightClick="0" endSnd="0"/>
              </a:rPr>
              <a:t>facebook.com/maurizio.delmagno</a:t>
            </a:r>
          </a:p>
        </p:txBody>
      </p:sp>
      <p:sp>
        <p:nvSpPr>
          <p:cNvPr id="3293" name="iORM + DJSON (group)"/>
          <p:cNvSpPr txBox="1"/>
          <p:nvPr/>
        </p:nvSpPr>
        <p:spPr>
          <a:xfrm>
            <a:off x="799625" y="4099616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6CD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iORM + DJSON (group)</a:t>
            </a:r>
          </a:p>
        </p:txBody>
      </p:sp>
      <p:pic>
        <p:nvPicPr>
          <p:cNvPr id="3294" name="Immagine" descr="Immagin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08468" y="3358936"/>
            <a:ext cx="415556" cy="415556"/>
          </a:xfrm>
          <a:prstGeom prst="rect">
            <a:avLst/>
          </a:prstGeom>
          <a:ln w="12700">
            <a:miter lim="400000"/>
          </a:ln>
        </p:spPr>
      </p:pic>
      <p:sp>
        <p:nvSpPr>
          <p:cNvPr id="3295" name="mauriziodm@levantesw.it"/>
          <p:cNvSpPr txBox="1"/>
          <p:nvPr/>
        </p:nvSpPr>
        <p:spPr>
          <a:xfrm>
            <a:off x="799625" y="3288448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9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9" invalidUrl="" action="" tgtFrame="" tooltip="" history="1" highlightClick="0" endSnd="0"/>
              </a:rPr>
              <a:t>mauriziodm@levantesw.it</a:t>
            </a:r>
          </a:p>
        </p:txBody>
      </p:sp>
      <p:sp>
        <p:nvSpPr>
          <p:cNvPr id="3296" name="mauriziodelmagno@gmail.com"/>
          <p:cNvSpPr txBox="1"/>
          <p:nvPr/>
        </p:nvSpPr>
        <p:spPr>
          <a:xfrm>
            <a:off x="799625" y="3506371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 Unicode MS"/>
                <a:ea typeface="Arial Unicode MS"/>
                <a:cs typeface="Arial Unicode MS"/>
                <a:sym typeface="Arial Unicode MS"/>
                <a:hlinkClick r:id="rId10" invalidUrl="" action="" tgtFrame="" tooltip="" history="1" highlightClick="0" endSnd="0"/>
              </a:defRPr>
            </a:lvl1pPr>
          </a:lstStyle>
          <a:p>
            <a:pPr>
              <a:defRPr>
                <a:solidFill>
                  <a:srgbClr val="1156CD"/>
                </a:solidFill>
                <a:uFillTx/>
              </a:defRPr>
            </a:pPr>
            <a:r>
              <a:rPr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hlinkClick r:id="rId10" invalidUrl="" action="" tgtFrame="" tooltip="" history="1" highlightClick="0" endSnd="0"/>
              </a:rPr>
              <a:t>mauriziodelmagno@gmail.com</a:t>
            </a:r>
          </a:p>
        </p:txBody>
      </p:sp>
      <p:pic>
        <p:nvPicPr>
          <p:cNvPr id="3297" name="logo_full.png" descr="logo_full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57682" y="4525702"/>
            <a:ext cx="542528" cy="542528"/>
          </a:xfrm>
          <a:prstGeom prst="rect">
            <a:avLst/>
          </a:prstGeom>
          <a:ln w="12700">
            <a:miter lim="400000"/>
          </a:ln>
        </p:spPr>
      </p:pic>
      <p:sp>
        <p:nvSpPr>
          <p:cNvPr id="3298" name="Membro fondatore"/>
          <p:cNvSpPr txBox="1"/>
          <p:nvPr/>
        </p:nvSpPr>
        <p:spPr>
          <a:xfrm>
            <a:off x="799625" y="4485417"/>
            <a:ext cx="3236348" cy="360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000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/>
            <a:r>
              <a:t>Membro fondatore</a:t>
            </a:r>
          </a:p>
        </p:txBody>
      </p:sp>
      <p:sp>
        <p:nvSpPr>
          <p:cNvPr id="3299" name="Grazie!!!"/>
          <p:cNvSpPr txBox="1"/>
          <p:nvPr/>
        </p:nvSpPr>
        <p:spPr>
          <a:xfrm rot="20940000">
            <a:off x="2543936" y="1790556"/>
            <a:ext cx="8277905" cy="14249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01600" dist="12700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1899" tIns="121899" rIns="121899" bIns="121899">
            <a:spAutoFit/>
          </a:bodyPr>
          <a:lstStyle>
            <a:lvl1pPr algn="ctr" defTabSz="1219200">
              <a:defRPr sz="8000"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Grazie!!!</a:t>
            </a:r>
          </a:p>
        </p:txBody>
      </p:sp>
      <p:sp>
        <p:nvSpPr>
          <p:cNvPr id="3300" name="Lev@nte software"/>
          <p:cNvSpPr txBox="1"/>
          <p:nvPr/>
        </p:nvSpPr>
        <p:spPr>
          <a:xfrm>
            <a:off x="762157" y="2189403"/>
            <a:ext cx="3037441" cy="411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500">
                <a:solidFill>
                  <a:srgbClr val="A8190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Lev@nte </a:t>
            </a:r>
            <a:r>
              <a:rPr b="1"/>
              <a:t>software</a:t>
            </a:r>
          </a:p>
        </p:txBody>
      </p:sp>
      <p:pic>
        <p:nvPicPr>
          <p:cNvPr id="3301" name="Immagine" descr="Immagin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247765" y="698041"/>
            <a:ext cx="2829051" cy="53160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12700" dir="5400000">
              <a:srgbClr val="FFFFFF"/>
            </a:outerShdw>
          </a:effectLst>
        </p:spPr>
      </p:pic>
      <p:pic>
        <p:nvPicPr>
          <p:cNvPr id="3302" name="LEVANTE ROSSO.png" descr="LEVANTE ROSSO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67157" y="2165728"/>
            <a:ext cx="524755" cy="4334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0" dist="0" dir="5400000">
              <a:srgbClr val="000000">
                <a:alpha val="16815"/>
              </a:srgbClr>
            </a:outerShdw>
          </a:effectLst>
        </p:spPr>
      </p:pic>
      <p:grpSp>
        <p:nvGrpSpPr>
          <p:cNvPr id="3306" name="Gruppo"/>
          <p:cNvGrpSpPr/>
          <p:nvPr/>
        </p:nvGrpSpPr>
        <p:grpSpPr>
          <a:xfrm>
            <a:off x="5844655" y="4371757"/>
            <a:ext cx="1817865" cy="360651"/>
            <a:chOff x="0" y="0"/>
            <a:chExt cx="1817864" cy="360649"/>
          </a:xfrm>
        </p:grpSpPr>
        <p:pic>
          <p:nvPicPr>
            <p:cNvPr id="3303" name="LEVANTE ROSSO.png" descr="LEVANTE ROSSO.png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577496" y="25055"/>
              <a:ext cx="375996" cy="31054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0" dist="0" dir="5400000">
                <a:srgbClr val="000000">
                  <a:alpha val="16815"/>
                </a:srgbClr>
              </a:outerShdw>
            </a:effectLst>
          </p:spPr>
        </p:pic>
        <p:pic>
          <p:nvPicPr>
            <p:cNvPr id="3304" name="logo_full.png" descr="logo_full.png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21520635">
              <a:off x="4022" y="4022"/>
              <a:ext cx="352606" cy="3526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05" name="logo_wintech_2018_by_onix_vectorized.png" descr="logo_wintech_2018_by_onix_vectorized.png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1143015" y="59125"/>
              <a:ext cx="674850" cy="2224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9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ettangolo"/>
          <p:cNvSpPr/>
          <p:nvPr/>
        </p:nvSpPr>
        <p:spPr>
          <a:xfrm>
            <a:off x="3077896" y="1578804"/>
            <a:ext cx="2988208" cy="1985892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7" name="Local Computer"/>
          <p:cNvSpPr txBox="1"/>
          <p:nvPr/>
        </p:nvSpPr>
        <p:spPr>
          <a:xfrm>
            <a:off x="4071678" y="1576892"/>
            <a:ext cx="1000644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184" name="Gruppo"/>
          <p:cNvGrpSpPr/>
          <p:nvPr/>
        </p:nvGrpSpPr>
        <p:grpSpPr>
          <a:xfrm>
            <a:off x="4829311" y="1977216"/>
            <a:ext cx="1074739" cy="1418802"/>
            <a:chOff x="0" y="0"/>
            <a:chExt cx="1074738" cy="1418801"/>
          </a:xfrm>
        </p:grpSpPr>
        <p:sp>
          <p:nvSpPr>
            <p:cNvPr id="168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9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170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1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74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172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3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177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175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6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180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178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9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183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181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2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187" name="Gruppo"/>
          <p:cNvGrpSpPr/>
          <p:nvPr/>
        </p:nvGrpSpPr>
        <p:grpSpPr>
          <a:xfrm>
            <a:off x="3239950" y="2441474"/>
            <a:ext cx="757854" cy="354156"/>
            <a:chOff x="0" y="0"/>
            <a:chExt cx="757853" cy="354154"/>
          </a:xfrm>
        </p:grpSpPr>
        <p:sp>
          <p:nvSpPr>
            <p:cNvPr id="185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6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grpSp>
        <p:nvGrpSpPr>
          <p:cNvPr id="192" name="Gruppo"/>
          <p:cNvGrpSpPr/>
          <p:nvPr/>
        </p:nvGrpSpPr>
        <p:grpSpPr>
          <a:xfrm>
            <a:off x="4041668" y="2419566"/>
            <a:ext cx="743780" cy="534102"/>
            <a:chOff x="0" y="0"/>
            <a:chExt cx="743779" cy="534101"/>
          </a:xfrm>
        </p:grpSpPr>
        <p:sp>
          <p:nvSpPr>
            <p:cNvPr id="188" name="Linea"/>
            <p:cNvSpPr/>
            <p:nvPr/>
          </p:nvSpPr>
          <p:spPr>
            <a:xfrm flipH="1" flipV="1">
              <a:off x="-1" y="167039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9" name="checkout"/>
            <p:cNvSpPr txBox="1"/>
            <p:nvPr/>
          </p:nvSpPr>
          <p:spPr>
            <a:xfrm>
              <a:off x="118606" y="0"/>
              <a:ext cx="53196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190" name="Linea"/>
            <p:cNvSpPr/>
            <p:nvPr/>
          </p:nvSpPr>
          <p:spPr>
            <a:xfrm flipH="1" flipV="1">
              <a:off x="25399" y="261443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1" name="commit"/>
            <p:cNvSpPr txBox="1"/>
            <p:nvPr/>
          </p:nvSpPr>
          <p:spPr>
            <a:xfrm>
              <a:off x="156706" y="217384"/>
              <a:ext cx="455768" cy="316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sp>
        <p:nvSpPr>
          <p:cNvPr id="193" name="LVCS…"/>
          <p:cNvSpPr txBox="1"/>
          <p:nvPr/>
        </p:nvSpPr>
        <p:spPr>
          <a:xfrm>
            <a:off x="116989" y="65640"/>
            <a:ext cx="3112761" cy="1011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800"/>
            </a:pPr>
            <a:r>
              <a:t>LVCS</a:t>
            </a:r>
          </a:p>
          <a:p>
            <a:pPr>
              <a:defRPr sz="1600"/>
            </a:pPr>
            <a:r>
              <a:rPr b="1"/>
              <a:t>L</a:t>
            </a:r>
            <a:r>
              <a:rPr sz="1200"/>
              <a:t>ocal</a:t>
            </a:r>
            <a:r>
              <a:t> </a:t>
            </a:r>
            <a:r>
              <a:rPr b="1"/>
              <a:t>V</a:t>
            </a:r>
            <a:r>
              <a:rPr sz="1200"/>
              <a:t>ersion</a:t>
            </a:r>
            <a:r>
              <a:t> </a:t>
            </a:r>
            <a:r>
              <a:rPr b="1"/>
              <a:t>C</a:t>
            </a:r>
            <a:r>
              <a:rPr sz="1200"/>
              <a:t>ontro</a:t>
            </a:r>
            <a:r>
              <a:t>l </a:t>
            </a:r>
            <a:r>
              <a:rPr b="1"/>
              <a:t>S</a:t>
            </a:r>
            <a:r>
              <a:rPr sz="1200"/>
              <a:t>ystem</a:t>
            </a:r>
          </a:p>
        </p:txBody>
      </p:sp>
      <p:sp>
        <p:nvSpPr>
          <p:cNvPr id="194" name="RCS."/>
          <p:cNvSpPr txBox="1"/>
          <p:nvPr/>
        </p:nvSpPr>
        <p:spPr>
          <a:xfrm>
            <a:off x="116989" y="1558258"/>
            <a:ext cx="311276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180473" indent="-180473">
              <a:lnSpc>
                <a:spcPct val="120000"/>
              </a:lnSpc>
              <a:buSzPct val="100000"/>
              <a:buChar char="•"/>
              <a:defRPr sz="1800"/>
            </a:lvl1pPr>
          </a:lstStyle>
          <a:p>
            <a:pPr/>
            <a:r>
              <a:t>RCS.</a:t>
            </a:r>
          </a:p>
        </p:txBody>
      </p:sp>
      <p:grpSp>
        <p:nvGrpSpPr>
          <p:cNvPr id="197" name="Gruppo"/>
          <p:cNvGrpSpPr/>
          <p:nvPr/>
        </p:nvGrpSpPr>
        <p:grpSpPr>
          <a:xfrm>
            <a:off x="6583086" y="1707267"/>
            <a:ext cx="1251937" cy="383797"/>
            <a:chOff x="0" y="0"/>
            <a:chExt cx="1251935" cy="383795"/>
          </a:xfrm>
        </p:grpSpPr>
        <p:sp>
          <p:nvSpPr>
            <p:cNvPr id="195" name="Team?"/>
            <p:cNvSpPr txBox="1"/>
            <p:nvPr/>
          </p:nvSpPr>
          <p:spPr>
            <a:xfrm>
              <a:off x="336830" y="2575"/>
              <a:ext cx="915106" cy="3447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b="1" sz="1800">
                  <a:solidFill>
                    <a:srgbClr val="D40A10"/>
                  </a:solidFill>
                </a:defRPr>
              </a:lvl1pPr>
            </a:lstStyle>
            <a:p>
              <a:pPr/>
              <a:r>
                <a:t>Team?</a:t>
              </a:r>
            </a:p>
          </p:txBody>
        </p:sp>
        <p:sp>
          <p:nvSpPr>
            <p:cNvPr id="196" name="Simbolo dingbat X"/>
            <p:cNvSpPr/>
            <p:nvPr/>
          </p:nvSpPr>
          <p:spPr>
            <a:xfrm>
              <a:off x="0" y="-1"/>
              <a:ext cx="324792" cy="383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48" fill="norm" stroke="1" extrusionOk="0">
                  <a:moveTo>
                    <a:pt x="18655" y="0"/>
                  </a:moveTo>
                  <a:cubicBezTo>
                    <a:pt x="18494" y="5"/>
                    <a:pt x="18333" y="109"/>
                    <a:pt x="18066" y="314"/>
                  </a:cubicBezTo>
                  <a:cubicBezTo>
                    <a:pt x="15478" y="2289"/>
                    <a:pt x="13027" y="4381"/>
                    <a:pt x="10727" y="6600"/>
                  </a:cubicBezTo>
                  <a:cubicBezTo>
                    <a:pt x="10587" y="6735"/>
                    <a:pt x="10434" y="6862"/>
                    <a:pt x="10258" y="7020"/>
                  </a:cubicBezTo>
                  <a:cubicBezTo>
                    <a:pt x="10102" y="6832"/>
                    <a:pt x="9974" y="6685"/>
                    <a:pt x="9856" y="6533"/>
                  </a:cubicBezTo>
                  <a:cubicBezTo>
                    <a:pt x="8908" y="5315"/>
                    <a:pt x="7971" y="4091"/>
                    <a:pt x="7009" y="2882"/>
                  </a:cubicBezTo>
                  <a:cubicBezTo>
                    <a:pt x="6625" y="2399"/>
                    <a:pt x="6178" y="1951"/>
                    <a:pt x="5769" y="1483"/>
                  </a:cubicBezTo>
                  <a:cubicBezTo>
                    <a:pt x="5573" y="1260"/>
                    <a:pt x="5327" y="1254"/>
                    <a:pt x="5044" y="1314"/>
                  </a:cubicBezTo>
                  <a:cubicBezTo>
                    <a:pt x="4759" y="1375"/>
                    <a:pt x="4593" y="1540"/>
                    <a:pt x="4590" y="1770"/>
                  </a:cubicBezTo>
                  <a:cubicBezTo>
                    <a:pt x="4583" y="2129"/>
                    <a:pt x="4349" y="2291"/>
                    <a:pt x="3989" y="2389"/>
                  </a:cubicBezTo>
                  <a:cubicBezTo>
                    <a:pt x="3741" y="2232"/>
                    <a:pt x="3498" y="2079"/>
                    <a:pt x="3221" y="1904"/>
                  </a:cubicBezTo>
                  <a:cubicBezTo>
                    <a:pt x="2922" y="2176"/>
                    <a:pt x="2660" y="2427"/>
                    <a:pt x="2382" y="2665"/>
                  </a:cubicBezTo>
                  <a:cubicBezTo>
                    <a:pt x="2135" y="2876"/>
                    <a:pt x="2125" y="3090"/>
                    <a:pt x="2231" y="3371"/>
                  </a:cubicBezTo>
                  <a:cubicBezTo>
                    <a:pt x="3179" y="5877"/>
                    <a:pt x="4394" y="8283"/>
                    <a:pt x="5880" y="10593"/>
                  </a:cubicBezTo>
                  <a:cubicBezTo>
                    <a:pt x="5956" y="10712"/>
                    <a:pt x="6024" y="10835"/>
                    <a:pt x="6094" y="10951"/>
                  </a:cubicBezTo>
                  <a:cubicBezTo>
                    <a:pt x="4046" y="12991"/>
                    <a:pt x="2019" y="15012"/>
                    <a:pt x="0" y="17024"/>
                  </a:cubicBezTo>
                  <a:cubicBezTo>
                    <a:pt x="166" y="17359"/>
                    <a:pt x="297" y="17644"/>
                    <a:pt x="450" y="17921"/>
                  </a:cubicBezTo>
                  <a:cubicBezTo>
                    <a:pt x="559" y="18117"/>
                    <a:pt x="570" y="18299"/>
                    <a:pt x="443" y="18491"/>
                  </a:cubicBezTo>
                  <a:cubicBezTo>
                    <a:pt x="355" y="18625"/>
                    <a:pt x="277" y="18763"/>
                    <a:pt x="214" y="18906"/>
                  </a:cubicBezTo>
                  <a:cubicBezTo>
                    <a:pt x="179" y="18986"/>
                    <a:pt x="139" y="19096"/>
                    <a:pt x="175" y="19164"/>
                  </a:cubicBezTo>
                  <a:cubicBezTo>
                    <a:pt x="462" y="19717"/>
                    <a:pt x="876" y="20186"/>
                    <a:pt x="1406" y="20550"/>
                  </a:cubicBezTo>
                  <a:cubicBezTo>
                    <a:pt x="1668" y="20457"/>
                    <a:pt x="1862" y="20370"/>
                    <a:pt x="2068" y="20319"/>
                  </a:cubicBezTo>
                  <a:cubicBezTo>
                    <a:pt x="2305" y="20259"/>
                    <a:pt x="2506" y="20384"/>
                    <a:pt x="2432" y="20567"/>
                  </a:cubicBezTo>
                  <a:cubicBezTo>
                    <a:pt x="2271" y="20967"/>
                    <a:pt x="2606" y="21165"/>
                    <a:pt x="2838" y="21403"/>
                  </a:cubicBezTo>
                  <a:cubicBezTo>
                    <a:pt x="3027" y="21596"/>
                    <a:pt x="3335" y="21593"/>
                    <a:pt x="3548" y="21414"/>
                  </a:cubicBezTo>
                  <a:cubicBezTo>
                    <a:pt x="3624" y="21350"/>
                    <a:pt x="3679" y="21268"/>
                    <a:pt x="3745" y="21195"/>
                  </a:cubicBezTo>
                  <a:cubicBezTo>
                    <a:pt x="5406" y="19353"/>
                    <a:pt x="7068" y="17510"/>
                    <a:pt x="8732" y="15669"/>
                  </a:cubicBezTo>
                  <a:cubicBezTo>
                    <a:pt x="8850" y="15538"/>
                    <a:pt x="8982" y="15417"/>
                    <a:pt x="9151" y="15248"/>
                  </a:cubicBezTo>
                  <a:cubicBezTo>
                    <a:pt x="9312" y="15457"/>
                    <a:pt x="9442" y="15618"/>
                    <a:pt x="9566" y="15782"/>
                  </a:cubicBezTo>
                  <a:cubicBezTo>
                    <a:pt x="10552" y="17091"/>
                    <a:pt x="11622" y="18348"/>
                    <a:pt x="12799" y="19538"/>
                  </a:cubicBezTo>
                  <a:cubicBezTo>
                    <a:pt x="13137" y="19880"/>
                    <a:pt x="13363" y="19913"/>
                    <a:pt x="13764" y="19639"/>
                  </a:cubicBezTo>
                  <a:cubicBezTo>
                    <a:pt x="14071" y="19429"/>
                    <a:pt x="14340" y="19181"/>
                    <a:pt x="14638" y="18942"/>
                  </a:cubicBezTo>
                  <a:cubicBezTo>
                    <a:pt x="14977" y="19118"/>
                    <a:pt x="15325" y="19299"/>
                    <a:pt x="15670" y="19479"/>
                  </a:cubicBezTo>
                  <a:cubicBezTo>
                    <a:pt x="15874" y="19336"/>
                    <a:pt x="16024" y="19228"/>
                    <a:pt x="16179" y="19123"/>
                  </a:cubicBezTo>
                  <a:cubicBezTo>
                    <a:pt x="16407" y="18969"/>
                    <a:pt x="16586" y="18817"/>
                    <a:pt x="16625" y="18532"/>
                  </a:cubicBezTo>
                  <a:cubicBezTo>
                    <a:pt x="16663" y="18245"/>
                    <a:pt x="16848" y="17980"/>
                    <a:pt x="17238" y="17893"/>
                  </a:cubicBezTo>
                  <a:cubicBezTo>
                    <a:pt x="17537" y="17826"/>
                    <a:pt x="17736" y="17646"/>
                    <a:pt x="17893" y="17435"/>
                  </a:cubicBezTo>
                  <a:cubicBezTo>
                    <a:pt x="18144" y="17098"/>
                    <a:pt x="18337" y="16737"/>
                    <a:pt x="18424" y="16377"/>
                  </a:cubicBezTo>
                  <a:cubicBezTo>
                    <a:pt x="16705" y="14528"/>
                    <a:pt x="15014" y="12708"/>
                    <a:pt x="13308" y="10873"/>
                  </a:cubicBezTo>
                  <a:cubicBezTo>
                    <a:pt x="13494" y="10665"/>
                    <a:pt x="13612" y="10530"/>
                    <a:pt x="13734" y="10397"/>
                  </a:cubicBezTo>
                  <a:cubicBezTo>
                    <a:pt x="15805" y="8137"/>
                    <a:pt x="18039" y="6000"/>
                    <a:pt x="20413" y="3968"/>
                  </a:cubicBezTo>
                  <a:cubicBezTo>
                    <a:pt x="20703" y="3719"/>
                    <a:pt x="20983" y="3471"/>
                    <a:pt x="21190" y="3153"/>
                  </a:cubicBezTo>
                  <a:cubicBezTo>
                    <a:pt x="21585" y="2544"/>
                    <a:pt x="21600" y="2565"/>
                    <a:pt x="21129" y="2026"/>
                  </a:cubicBezTo>
                  <a:cubicBezTo>
                    <a:pt x="20955" y="1827"/>
                    <a:pt x="20762" y="1776"/>
                    <a:pt x="20487" y="1772"/>
                  </a:cubicBezTo>
                  <a:cubicBezTo>
                    <a:pt x="19961" y="1764"/>
                    <a:pt x="19720" y="1486"/>
                    <a:pt x="19806" y="1064"/>
                  </a:cubicBezTo>
                  <a:cubicBezTo>
                    <a:pt x="19825" y="971"/>
                    <a:pt x="19804" y="847"/>
                    <a:pt x="19743" y="773"/>
                  </a:cubicBezTo>
                  <a:cubicBezTo>
                    <a:pt x="19597" y="599"/>
                    <a:pt x="19434" y="429"/>
                    <a:pt x="19245" y="289"/>
                  </a:cubicBezTo>
                  <a:cubicBezTo>
                    <a:pt x="18978" y="92"/>
                    <a:pt x="18816" y="-4"/>
                    <a:pt x="18655" y="0"/>
                  </a:cubicBezTo>
                  <a:close/>
                </a:path>
              </a:pathLst>
            </a:custGeom>
            <a:solidFill>
              <a:srgbClr val="FD0000"/>
            </a:solidFill>
            <a:ln w="25400" cap="flat">
              <a:solidFill>
                <a:srgbClr val="8E000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pic>
        <p:nvPicPr>
          <p:cNvPr id="203" name="Linea di collegamento" descr="Linea di collegamento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86328" y="2023526"/>
            <a:ext cx="1845453" cy="260278"/>
          </a:xfrm>
          <a:prstGeom prst="rect">
            <a:avLst/>
          </a:prstGeom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  <p:pic>
        <p:nvPicPr>
          <p:cNvPr id="199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201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0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Class="entr" nodeType="after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2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7"/>
      <p:bldP build="whole" bldLvl="1" animBg="1" rev="0" advAuto="0" spid="194" grpId="6"/>
      <p:bldP build="whole" bldLvl="1" animBg="1" rev="0" advAuto="0" spid="166" grpId="2"/>
      <p:bldP build="whole" bldLvl="1" animBg="1" rev="0" advAuto="0" spid="187" grpId="5"/>
      <p:bldP build="whole" bldLvl="1" animBg="1" rev="0" advAuto="0" spid="167" grpId="1"/>
      <p:bldP build="whole" bldLvl="1" animBg="1" rev="0" advAuto="0" spid="184" grpId="3"/>
      <p:bldP build="whole" bldLvl="1" animBg="1" rev="0" advAuto="0" spid="201" grpId="9"/>
      <p:bldP build="whole" bldLvl="1" animBg="1" rev="0" advAuto="0" spid="192" grpId="4"/>
      <p:bldP build="whole" bldLvl="1" animBg="1" rev="0" advAuto="0" spid="203" grpId="8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ettangolo"/>
          <p:cNvSpPr/>
          <p:nvPr/>
        </p:nvSpPr>
        <p:spPr>
          <a:xfrm>
            <a:off x="3840962" y="259206"/>
            <a:ext cx="1462076" cy="1844767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6" name="Rettangolo"/>
          <p:cNvSpPr/>
          <p:nvPr/>
        </p:nvSpPr>
        <p:spPr>
          <a:xfrm>
            <a:off x="3947535" y="3401465"/>
            <a:ext cx="1248930" cy="1081199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7" name="Rettangolo"/>
          <p:cNvSpPr/>
          <p:nvPr/>
        </p:nvSpPr>
        <p:spPr>
          <a:xfrm>
            <a:off x="2065009" y="3400990"/>
            <a:ext cx="1248930" cy="1082149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8" name="Local Computer"/>
          <p:cNvSpPr txBox="1"/>
          <p:nvPr/>
        </p:nvSpPr>
        <p:spPr>
          <a:xfrm>
            <a:off x="2189152" y="3401429"/>
            <a:ext cx="1000644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225" name="Gruppo"/>
          <p:cNvGrpSpPr/>
          <p:nvPr/>
        </p:nvGrpSpPr>
        <p:grpSpPr>
          <a:xfrm>
            <a:off x="4034630" y="558914"/>
            <a:ext cx="1074739" cy="1418802"/>
            <a:chOff x="0" y="0"/>
            <a:chExt cx="1074738" cy="1418801"/>
          </a:xfrm>
        </p:grpSpPr>
        <p:sp>
          <p:nvSpPr>
            <p:cNvPr id="209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10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211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2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215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213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4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218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216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7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221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219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0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224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222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3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228" name="Gruppo"/>
          <p:cNvGrpSpPr/>
          <p:nvPr/>
        </p:nvGrpSpPr>
        <p:grpSpPr>
          <a:xfrm>
            <a:off x="2310547" y="3826929"/>
            <a:ext cx="757854" cy="354155"/>
            <a:chOff x="0" y="0"/>
            <a:chExt cx="757853" cy="354154"/>
          </a:xfrm>
        </p:grpSpPr>
        <p:sp>
          <p:nvSpPr>
            <p:cNvPr id="226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27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grpSp>
        <p:nvGrpSpPr>
          <p:cNvPr id="233" name="Gruppo"/>
          <p:cNvGrpSpPr/>
          <p:nvPr/>
        </p:nvGrpSpPr>
        <p:grpSpPr>
          <a:xfrm rot="16200000">
            <a:off x="4079994" y="2483953"/>
            <a:ext cx="1094849" cy="537532"/>
            <a:chOff x="0" y="500"/>
            <a:chExt cx="1094847" cy="537531"/>
          </a:xfrm>
        </p:grpSpPr>
        <p:sp>
          <p:nvSpPr>
            <p:cNvPr id="229" name="Linea"/>
            <p:cNvSpPr/>
            <p:nvPr/>
          </p:nvSpPr>
          <p:spPr>
            <a:xfrm flipH="1" flipV="1">
              <a:off x="-1" y="167039"/>
              <a:ext cx="10574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0" name="checkout"/>
            <p:cNvSpPr txBox="1"/>
            <p:nvPr/>
          </p:nvSpPr>
          <p:spPr>
            <a:xfrm>
              <a:off x="281802" y="500"/>
              <a:ext cx="783059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231" name="Linea"/>
            <p:cNvSpPr/>
            <p:nvPr/>
          </p:nvSpPr>
          <p:spPr>
            <a:xfrm flipH="1" flipV="1">
              <a:off x="37388" y="261443"/>
              <a:ext cx="105746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32" name="commit"/>
            <p:cNvSpPr txBox="1"/>
            <p:nvPr/>
          </p:nvSpPr>
          <p:spPr>
            <a:xfrm>
              <a:off x="308550" y="221315"/>
              <a:ext cx="670892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sp>
        <p:nvSpPr>
          <p:cNvPr id="234" name="Remote Server"/>
          <p:cNvSpPr txBox="1"/>
          <p:nvPr/>
        </p:nvSpPr>
        <p:spPr>
          <a:xfrm>
            <a:off x="4092917" y="267283"/>
            <a:ext cx="958166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Remote Server</a:t>
            </a:r>
          </a:p>
        </p:txBody>
      </p:sp>
      <p:sp>
        <p:nvSpPr>
          <p:cNvPr id="235" name="Local Computer"/>
          <p:cNvSpPr txBox="1"/>
          <p:nvPr/>
        </p:nvSpPr>
        <p:spPr>
          <a:xfrm>
            <a:off x="4071678" y="3401429"/>
            <a:ext cx="1000644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238" name="Gruppo"/>
          <p:cNvGrpSpPr/>
          <p:nvPr/>
        </p:nvGrpSpPr>
        <p:grpSpPr>
          <a:xfrm>
            <a:off x="4193073" y="3826929"/>
            <a:ext cx="757854" cy="354155"/>
            <a:chOff x="0" y="0"/>
            <a:chExt cx="757853" cy="354154"/>
          </a:xfrm>
        </p:grpSpPr>
        <p:sp>
          <p:nvSpPr>
            <p:cNvPr id="236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37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sp>
        <p:nvSpPr>
          <p:cNvPr id="239" name="Rettangolo"/>
          <p:cNvSpPr/>
          <p:nvPr/>
        </p:nvSpPr>
        <p:spPr>
          <a:xfrm>
            <a:off x="5830061" y="3400990"/>
            <a:ext cx="1248930" cy="1082149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0" name="Local Computer"/>
          <p:cNvSpPr txBox="1"/>
          <p:nvPr/>
        </p:nvSpPr>
        <p:spPr>
          <a:xfrm>
            <a:off x="5954204" y="3401429"/>
            <a:ext cx="1000644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243" name="Gruppo"/>
          <p:cNvGrpSpPr/>
          <p:nvPr/>
        </p:nvGrpSpPr>
        <p:grpSpPr>
          <a:xfrm>
            <a:off x="6075599" y="3826929"/>
            <a:ext cx="757854" cy="354155"/>
            <a:chOff x="0" y="0"/>
            <a:chExt cx="757853" cy="354154"/>
          </a:xfrm>
        </p:grpSpPr>
        <p:sp>
          <p:nvSpPr>
            <p:cNvPr id="241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42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grpSp>
        <p:nvGrpSpPr>
          <p:cNvPr id="248" name="Gruppo"/>
          <p:cNvGrpSpPr/>
          <p:nvPr/>
        </p:nvGrpSpPr>
        <p:grpSpPr>
          <a:xfrm rot="18503210">
            <a:off x="2811737" y="2483953"/>
            <a:ext cx="1281420" cy="537532"/>
            <a:chOff x="0" y="500"/>
            <a:chExt cx="1281419" cy="537531"/>
          </a:xfrm>
        </p:grpSpPr>
        <p:sp>
          <p:nvSpPr>
            <p:cNvPr id="244" name="Linea"/>
            <p:cNvSpPr/>
            <p:nvPr/>
          </p:nvSpPr>
          <p:spPr>
            <a:xfrm flipH="1" flipV="1">
              <a:off x="-1" y="167039"/>
              <a:ext cx="12376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5" name="checkout"/>
            <p:cNvSpPr txBox="1"/>
            <p:nvPr/>
          </p:nvSpPr>
          <p:spPr>
            <a:xfrm>
              <a:off x="329823" y="500"/>
              <a:ext cx="916500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246" name="Linea"/>
            <p:cNvSpPr/>
            <p:nvPr/>
          </p:nvSpPr>
          <p:spPr>
            <a:xfrm flipH="1" flipV="1">
              <a:off x="43759" y="261443"/>
              <a:ext cx="123766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7" name="commit"/>
            <p:cNvSpPr txBox="1"/>
            <p:nvPr/>
          </p:nvSpPr>
          <p:spPr>
            <a:xfrm>
              <a:off x="361129" y="221315"/>
              <a:ext cx="785219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grpSp>
        <p:nvGrpSpPr>
          <p:cNvPr id="253" name="Gruppo"/>
          <p:cNvGrpSpPr/>
          <p:nvPr/>
        </p:nvGrpSpPr>
        <p:grpSpPr>
          <a:xfrm rot="3420000">
            <a:off x="5021400" y="2489034"/>
            <a:ext cx="1258678" cy="537533"/>
            <a:chOff x="0" y="0"/>
            <a:chExt cx="1258676" cy="537531"/>
          </a:xfrm>
        </p:grpSpPr>
        <p:sp>
          <p:nvSpPr>
            <p:cNvPr id="249" name="Linea"/>
            <p:cNvSpPr/>
            <p:nvPr/>
          </p:nvSpPr>
          <p:spPr>
            <a:xfrm flipH="1" flipV="1">
              <a:off x="46203" y="166539"/>
              <a:ext cx="121247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0" name="checkout"/>
            <p:cNvSpPr txBox="1"/>
            <p:nvPr/>
          </p:nvSpPr>
          <p:spPr>
            <a:xfrm>
              <a:off x="319362" y="0"/>
              <a:ext cx="53845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251" name="Linea"/>
            <p:cNvSpPr/>
            <p:nvPr/>
          </p:nvSpPr>
          <p:spPr>
            <a:xfrm flipH="1" flipV="1">
              <a:off x="-1" y="260943"/>
              <a:ext cx="122266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2" name="commit"/>
            <p:cNvSpPr txBox="1"/>
            <p:nvPr/>
          </p:nvSpPr>
          <p:spPr>
            <a:xfrm>
              <a:off x="350668" y="220815"/>
              <a:ext cx="78521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sp>
        <p:nvSpPr>
          <p:cNvPr id="254" name="CVCS…"/>
          <p:cNvSpPr txBox="1"/>
          <p:nvPr/>
        </p:nvSpPr>
        <p:spPr>
          <a:xfrm>
            <a:off x="116989" y="65640"/>
            <a:ext cx="3112761" cy="1011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800"/>
            </a:pPr>
            <a:r>
              <a:t>CVCS</a:t>
            </a:r>
          </a:p>
          <a:p>
            <a:pPr>
              <a:defRPr sz="1600"/>
            </a:pPr>
            <a:r>
              <a:rPr b="1"/>
              <a:t>C</a:t>
            </a:r>
            <a:r>
              <a:rPr sz="1200"/>
              <a:t>entralized</a:t>
            </a:r>
            <a:r>
              <a:t> </a:t>
            </a:r>
            <a:r>
              <a:rPr b="1"/>
              <a:t>V</a:t>
            </a:r>
            <a:r>
              <a:rPr sz="1200"/>
              <a:t>ersion</a:t>
            </a:r>
            <a:r>
              <a:t> </a:t>
            </a:r>
            <a:r>
              <a:rPr b="1"/>
              <a:t>C</a:t>
            </a:r>
            <a:r>
              <a:rPr sz="1200"/>
              <a:t>ontro</a:t>
            </a:r>
            <a:r>
              <a:t>l </a:t>
            </a:r>
            <a:r>
              <a:rPr b="1"/>
              <a:t>S</a:t>
            </a:r>
            <a:r>
              <a:rPr sz="1200"/>
              <a:t>ystem</a:t>
            </a:r>
          </a:p>
        </p:txBody>
      </p:sp>
      <p:sp>
        <p:nvSpPr>
          <p:cNvPr id="255" name="CVS…"/>
          <p:cNvSpPr txBox="1"/>
          <p:nvPr/>
        </p:nvSpPr>
        <p:spPr>
          <a:xfrm>
            <a:off x="116989" y="1558258"/>
            <a:ext cx="3112761" cy="987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CVS</a:t>
            </a:r>
          </a:p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Subversion</a:t>
            </a:r>
          </a:p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Perforce.</a:t>
            </a:r>
          </a:p>
        </p:txBody>
      </p:sp>
      <p:grpSp>
        <p:nvGrpSpPr>
          <p:cNvPr id="258" name="Gruppo"/>
          <p:cNvGrpSpPr/>
          <p:nvPr/>
        </p:nvGrpSpPr>
        <p:grpSpPr>
          <a:xfrm>
            <a:off x="5509714" y="631776"/>
            <a:ext cx="2846459" cy="431058"/>
            <a:chOff x="0" y="0"/>
            <a:chExt cx="2846457" cy="431057"/>
          </a:xfrm>
        </p:grpSpPr>
        <p:sp>
          <p:nvSpPr>
            <p:cNvPr id="256" name="Single point of failure"/>
            <p:cNvSpPr txBox="1"/>
            <p:nvPr/>
          </p:nvSpPr>
          <p:spPr>
            <a:xfrm>
              <a:off x="336830" y="53375"/>
              <a:ext cx="2509628" cy="3776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b="1" sz="1600">
                  <a:solidFill>
                    <a:srgbClr val="D40A10"/>
                  </a:solidFill>
                </a:defRPr>
              </a:lvl1pPr>
            </a:lstStyle>
            <a:p>
              <a:pPr/>
              <a:r>
                <a:t>Single point of failure</a:t>
              </a:r>
            </a:p>
          </p:txBody>
        </p:sp>
        <p:sp>
          <p:nvSpPr>
            <p:cNvPr id="257" name="Simbolo dingbat X"/>
            <p:cNvSpPr/>
            <p:nvPr/>
          </p:nvSpPr>
          <p:spPr>
            <a:xfrm>
              <a:off x="0" y="-1"/>
              <a:ext cx="324792" cy="383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48" fill="norm" stroke="1" extrusionOk="0">
                  <a:moveTo>
                    <a:pt x="18655" y="0"/>
                  </a:moveTo>
                  <a:cubicBezTo>
                    <a:pt x="18494" y="5"/>
                    <a:pt x="18333" y="109"/>
                    <a:pt x="18066" y="314"/>
                  </a:cubicBezTo>
                  <a:cubicBezTo>
                    <a:pt x="15478" y="2289"/>
                    <a:pt x="13027" y="4381"/>
                    <a:pt x="10727" y="6600"/>
                  </a:cubicBezTo>
                  <a:cubicBezTo>
                    <a:pt x="10587" y="6735"/>
                    <a:pt x="10434" y="6862"/>
                    <a:pt x="10258" y="7020"/>
                  </a:cubicBezTo>
                  <a:cubicBezTo>
                    <a:pt x="10102" y="6832"/>
                    <a:pt x="9974" y="6685"/>
                    <a:pt x="9856" y="6533"/>
                  </a:cubicBezTo>
                  <a:cubicBezTo>
                    <a:pt x="8908" y="5315"/>
                    <a:pt x="7971" y="4091"/>
                    <a:pt x="7009" y="2882"/>
                  </a:cubicBezTo>
                  <a:cubicBezTo>
                    <a:pt x="6625" y="2399"/>
                    <a:pt x="6178" y="1951"/>
                    <a:pt x="5769" y="1483"/>
                  </a:cubicBezTo>
                  <a:cubicBezTo>
                    <a:pt x="5573" y="1260"/>
                    <a:pt x="5327" y="1254"/>
                    <a:pt x="5044" y="1314"/>
                  </a:cubicBezTo>
                  <a:cubicBezTo>
                    <a:pt x="4759" y="1375"/>
                    <a:pt x="4593" y="1540"/>
                    <a:pt x="4590" y="1770"/>
                  </a:cubicBezTo>
                  <a:cubicBezTo>
                    <a:pt x="4583" y="2129"/>
                    <a:pt x="4349" y="2291"/>
                    <a:pt x="3989" y="2389"/>
                  </a:cubicBezTo>
                  <a:cubicBezTo>
                    <a:pt x="3741" y="2232"/>
                    <a:pt x="3498" y="2079"/>
                    <a:pt x="3221" y="1904"/>
                  </a:cubicBezTo>
                  <a:cubicBezTo>
                    <a:pt x="2922" y="2176"/>
                    <a:pt x="2660" y="2427"/>
                    <a:pt x="2382" y="2665"/>
                  </a:cubicBezTo>
                  <a:cubicBezTo>
                    <a:pt x="2135" y="2876"/>
                    <a:pt x="2125" y="3090"/>
                    <a:pt x="2231" y="3371"/>
                  </a:cubicBezTo>
                  <a:cubicBezTo>
                    <a:pt x="3179" y="5877"/>
                    <a:pt x="4394" y="8283"/>
                    <a:pt x="5880" y="10593"/>
                  </a:cubicBezTo>
                  <a:cubicBezTo>
                    <a:pt x="5956" y="10712"/>
                    <a:pt x="6024" y="10835"/>
                    <a:pt x="6094" y="10951"/>
                  </a:cubicBezTo>
                  <a:cubicBezTo>
                    <a:pt x="4046" y="12991"/>
                    <a:pt x="2019" y="15012"/>
                    <a:pt x="0" y="17024"/>
                  </a:cubicBezTo>
                  <a:cubicBezTo>
                    <a:pt x="166" y="17359"/>
                    <a:pt x="297" y="17644"/>
                    <a:pt x="450" y="17921"/>
                  </a:cubicBezTo>
                  <a:cubicBezTo>
                    <a:pt x="559" y="18117"/>
                    <a:pt x="570" y="18299"/>
                    <a:pt x="443" y="18491"/>
                  </a:cubicBezTo>
                  <a:cubicBezTo>
                    <a:pt x="355" y="18625"/>
                    <a:pt x="277" y="18763"/>
                    <a:pt x="214" y="18906"/>
                  </a:cubicBezTo>
                  <a:cubicBezTo>
                    <a:pt x="179" y="18986"/>
                    <a:pt x="139" y="19096"/>
                    <a:pt x="175" y="19164"/>
                  </a:cubicBezTo>
                  <a:cubicBezTo>
                    <a:pt x="462" y="19717"/>
                    <a:pt x="876" y="20186"/>
                    <a:pt x="1406" y="20550"/>
                  </a:cubicBezTo>
                  <a:cubicBezTo>
                    <a:pt x="1668" y="20457"/>
                    <a:pt x="1862" y="20370"/>
                    <a:pt x="2068" y="20319"/>
                  </a:cubicBezTo>
                  <a:cubicBezTo>
                    <a:pt x="2305" y="20259"/>
                    <a:pt x="2506" y="20384"/>
                    <a:pt x="2432" y="20567"/>
                  </a:cubicBezTo>
                  <a:cubicBezTo>
                    <a:pt x="2271" y="20967"/>
                    <a:pt x="2606" y="21165"/>
                    <a:pt x="2838" y="21403"/>
                  </a:cubicBezTo>
                  <a:cubicBezTo>
                    <a:pt x="3027" y="21596"/>
                    <a:pt x="3335" y="21593"/>
                    <a:pt x="3548" y="21414"/>
                  </a:cubicBezTo>
                  <a:cubicBezTo>
                    <a:pt x="3624" y="21350"/>
                    <a:pt x="3679" y="21268"/>
                    <a:pt x="3745" y="21195"/>
                  </a:cubicBezTo>
                  <a:cubicBezTo>
                    <a:pt x="5406" y="19353"/>
                    <a:pt x="7068" y="17510"/>
                    <a:pt x="8732" y="15669"/>
                  </a:cubicBezTo>
                  <a:cubicBezTo>
                    <a:pt x="8850" y="15538"/>
                    <a:pt x="8982" y="15417"/>
                    <a:pt x="9151" y="15248"/>
                  </a:cubicBezTo>
                  <a:cubicBezTo>
                    <a:pt x="9312" y="15457"/>
                    <a:pt x="9442" y="15618"/>
                    <a:pt x="9566" y="15782"/>
                  </a:cubicBezTo>
                  <a:cubicBezTo>
                    <a:pt x="10552" y="17091"/>
                    <a:pt x="11622" y="18348"/>
                    <a:pt x="12799" y="19538"/>
                  </a:cubicBezTo>
                  <a:cubicBezTo>
                    <a:pt x="13137" y="19880"/>
                    <a:pt x="13363" y="19913"/>
                    <a:pt x="13764" y="19639"/>
                  </a:cubicBezTo>
                  <a:cubicBezTo>
                    <a:pt x="14071" y="19429"/>
                    <a:pt x="14340" y="19181"/>
                    <a:pt x="14638" y="18942"/>
                  </a:cubicBezTo>
                  <a:cubicBezTo>
                    <a:pt x="14977" y="19118"/>
                    <a:pt x="15325" y="19299"/>
                    <a:pt x="15670" y="19479"/>
                  </a:cubicBezTo>
                  <a:cubicBezTo>
                    <a:pt x="15874" y="19336"/>
                    <a:pt x="16024" y="19228"/>
                    <a:pt x="16179" y="19123"/>
                  </a:cubicBezTo>
                  <a:cubicBezTo>
                    <a:pt x="16407" y="18969"/>
                    <a:pt x="16586" y="18817"/>
                    <a:pt x="16625" y="18532"/>
                  </a:cubicBezTo>
                  <a:cubicBezTo>
                    <a:pt x="16663" y="18245"/>
                    <a:pt x="16848" y="17980"/>
                    <a:pt x="17238" y="17893"/>
                  </a:cubicBezTo>
                  <a:cubicBezTo>
                    <a:pt x="17537" y="17826"/>
                    <a:pt x="17736" y="17646"/>
                    <a:pt x="17893" y="17435"/>
                  </a:cubicBezTo>
                  <a:cubicBezTo>
                    <a:pt x="18144" y="17098"/>
                    <a:pt x="18337" y="16737"/>
                    <a:pt x="18424" y="16377"/>
                  </a:cubicBezTo>
                  <a:cubicBezTo>
                    <a:pt x="16705" y="14528"/>
                    <a:pt x="15014" y="12708"/>
                    <a:pt x="13308" y="10873"/>
                  </a:cubicBezTo>
                  <a:cubicBezTo>
                    <a:pt x="13494" y="10665"/>
                    <a:pt x="13612" y="10530"/>
                    <a:pt x="13734" y="10397"/>
                  </a:cubicBezTo>
                  <a:cubicBezTo>
                    <a:pt x="15805" y="8137"/>
                    <a:pt x="18039" y="6000"/>
                    <a:pt x="20413" y="3968"/>
                  </a:cubicBezTo>
                  <a:cubicBezTo>
                    <a:pt x="20703" y="3719"/>
                    <a:pt x="20983" y="3471"/>
                    <a:pt x="21190" y="3153"/>
                  </a:cubicBezTo>
                  <a:cubicBezTo>
                    <a:pt x="21585" y="2544"/>
                    <a:pt x="21600" y="2565"/>
                    <a:pt x="21129" y="2026"/>
                  </a:cubicBezTo>
                  <a:cubicBezTo>
                    <a:pt x="20955" y="1827"/>
                    <a:pt x="20762" y="1776"/>
                    <a:pt x="20487" y="1772"/>
                  </a:cubicBezTo>
                  <a:cubicBezTo>
                    <a:pt x="19961" y="1764"/>
                    <a:pt x="19720" y="1486"/>
                    <a:pt x="19806" y="1064"/>
                  </a:cubicBezTo>
                  <a:cubicBezTo>
                    <a:pt x="19825" y="971"/>
                    <a:pt x="19804" y="847"/>
                    <a:pt x="19743" y="773"/>
                  </a:cubicBezTo>
                  <a:cubicBezTo>
                    <a:pt x="19597" y="599"/>
                    <a:pt x="19434" y="429"/>
                    <a:pt x="19245" y="289"/>
                  </a:cubicBezTo>
                  <a:cubicBezTo>
                    <a:pt x="18978" y="92"/>
                    <a:pt x="18816" y="-4"/>
                    <a:pt x="18655" y="0"/>
                  </a:cubicBezTo>
                  <a:close/>
                </a:path>
              </a:pathLst>
            </a:custGeom>
            <a:solidFill>
              <a:srgbClr val="FD0000"/>
            </a:solidFill>
            <a:ln w="25400" cap="flat">
              <a:solidFill>
                <a:srgbClr val="8E0001"/>
              </a:solidFill>
              <a:prstDash val="solid"/>
              <a:round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pic>
        <p:nvPicPr>
          <p:cNvPr id="264" name="Linea di collegamento" descr="Linea di collegamento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43155" y="928527"/>
            <a:ext cx="3028218" cy="250606"/>
          </a:xfrm>
          <a:prstGeom prst="rect">
            <a:avLst/>
          </a:prstGeom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p:spPr>
      </p:pic>
      <p:pic>
        <p:nvPicPr>
          <p:cNvPr id="260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262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63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Class="entr" nodeType="after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Class="entr" nodeType="after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Class="entr" nodeType="afterEffect" presetSubtype="16" presetID="2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Class="entr" nodeType="after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Class="entr" nodeType="afterEffect" presetSubtype="16" presetID="23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Class="entr" nodeType="afterEffect" presetSubtype="16" presetID="23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Class="entr" nodeType="afterEffect" presetSubtype="16" presetID="23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click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Class="entr" nodeType="click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2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Class="entr" nodeType="afterEffect" presetID="9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6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clickEffect" presetSubtype="0" presetID="1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5" grpId="1"/>
      <p:bldP build="whole" bldLvl="1" animBg="1" rev="0" advAuto="0" spid="207" grpId="4"/>
      <p:bldP build="whole" bldLvl="1" animBg="1" rev="0" advAuto="0" spid="239" grpId="7"/>
      <p:bldP build="whole" bldLvl="1" animBg="1" rev="0" advAuto="0" spid="208" grpId="5"/>
      <p:bldP build="whole" bldLvl="1" animBg="1" rev="0" advAuto="0" spid="234" grpId="2"/>
      <p:bldP build="whole" bldLvl="1" animBg="1" rev="0" advAuto="0" spid="255" grpId="11"/>
      <p:bldP build="whole" bldLvl="1" animBg="1" rev="0" advAuto="0" spid="243" grpId="10"/>
      <p:bldP build="whole" bldLvl="1" animBg="1" rev="0" advAuto="0" spid="264" grpId="13"/>
      <p:bldP build="whole" bldLvl="1" animBg="1" rev="0" advAuto="0" spid="262" grpId="14"/>
      <p:bldP build="whole" bldLvl="1" animBg="1" rev="0" advAuto="0" spid="253" grpId="8"/>
      <p:bldP build="whole" bldLvl="1" animBg="1" rev="0" advAuto="0" spid="248" grpId="3"/>
      <p:bldP build="whole" bldLvl="1" animBg="1" rev="0" advAuto="0" spid="228" grpId="6"/>
      <p:bldP build="whole" bldLvl="1" animBg="1" rev="0" advAuto="0" spid="258" grpId="12"/>
      <p:bldP build="whole" bldLvl="1" animBg="1" rev="0" advAuto="0" spid="240" grpId="9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Rettangolo"/>
          <p:cNvSpPr/>
          <p:nvPr/>
        </p:nvSpPr>
        <p:spPr>
          <a:xfrm>
            <a:off x="3840962" y="259206"/>
            <a:ext cx="1462076" cy="1844767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7" name="Rettangolo"/>
          <p:cNvSpPr/>
          <p:nvPr/>
        </p:nvSpPr>
        <p:spPr>
          <a:xfrm>
            <a:off x="3143250" y="3279914"/>
            <a:ext cx="2857500" cy="1727201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8" name="Rettangolo"/>
          <p:cNvSpPr/>
          <p:nvPr/>
        </p:nvSpPr>
        <p:spPr>
          <a:xfrm>
            <a:off x="142358" y="3278904"/>
            <a:ext cx="2852816" cy="1729221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69" name="Local Computer"/>
          <p:cNvSpPr txBox="1"/>
          <p:nvPr/>
        </p:nvSpPr>
        <p:spPr>
          <a:xfrm>
            <a:off x="1068444" y="3261845"/>
            <a:ext cx="1000644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286" name="Gruppo"/>
          <p:cNvGrpSpPr/>
          <p:nvPr/>
        </p:nvGrpSpPr>
        <p:grpSpPr>
          <a:xfrm>
            <a:off x="4034630" y="558914"/>
            <a:ext cx="1074739" cy="1418802"/>
            <a:chOff x="0" y="0"/>
            <a:chExt cx="1074738" cy="1418801"/>
          </a:xfrm>
        </p:grpSpPr>
        <p:sp>
          <p:nvSpPr>
            <p:cNvPr id="270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71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272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73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276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274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5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279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277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78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282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280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1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285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283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84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289" name="Gruppo"/>
          <p:cNvGrpSpPr/>
          <p:nvPr/>
        </p:nvGrpSpPr>
        <p:grpSpPr>
          <a:xfrm>
            <a:off x="243111" y="3896474"/>
            <a:ext cx="757855" cy="354155"/>
            <a:chOff x="0" y="0"/>
            <a:chExt cx="757853" cy="354154"/>
          </a:xfrm>
        </p:grpSpPr>
        <p:sp>
          <p:nvSpPr>
            <p:cNvPr id="287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88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grpSp>
        <p:nvGrpSpPr>
          <p:cNvPr id="294" name="Gruppo"/>
          <p:cNvGrpSpPr/>
          <p:nvPr/>
        </p:nvGrpSpPr>
        <p:grpSpPr>
          <a:xfrm>
            <a:off x="1035013" y="3874748"/>
            <a:ext cx="743780" cy="537533"/>
            <a:chOff x="0" y="500"/>
            <a:chExt cx="743779" cy="537531"/>
          </a:xfrm>
        </p:grpSpPr>
        <p:sp>
          <p:nvSpPr>
            <p:cNvPr id="290" name="Linea"/>
            <p:cNvSpPr/>
            <p:nvPr/>
          </p:nvSpPr>
          <p:spPr>
            <a:xfrm flipH="1" flipV="1">
              <a:off x="-1" y="167039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91" name="checkout"/>
            <p:cNvSpPr txBox="1"/>
            <p:nvPr/>
          </p:nvSpPr>
          <p:spPr>
            <a:xfrm>
              <a:off x="127940" y="500"/>
              <a:ext cx="53196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292" name="Linea"/>
            <p:cNvSpPr/>
            <p:nvPr/>
          </p:nvSpPr>
          <p:spPr>
            <a:xfrm flipH="1" flipV="1">
              <a:off x="25399" y="261443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93" name="commit"/>
            <p:cNvSpPr txBox="1"/>
            <p:nvPr/>
          </p:nvSpPr>
          <p:spPr>
            <a:xfrm>
              <a:off x="158811" y="221315"/>
              <a:ext cx="45576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sp>
        <p:nvSpPr>
          <p:cNvPr id="295" name="Remote Server"/>
          <p:cNvSpPr txBox="1"/>
          <p:nvPr/>
        </p:nvSpPr>
        <p:spPr>
          <a:xfrm>
            <a:off x="4092917" y="267283"/>
            <a:ext cx="958166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Remote Server</a:t>
            </a:r>
          </a:p>
        </p:txBody>
      </p:sp>
      <p:sp>
        <p:nvSpPr>
          <p:cNvPr id="296" name="Local Computer"/>
          <p:cNvSpPr txBox="1"/>
          <p:nvPr/>
        </p:nvSpPr>
        <p:spPr>
          <a:xfrm>
            <a:off x="4071678" y="3261845"/>
            <a:ext cx="1000644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299" name="Gruppo"/>
          <p:cNvGrpSpPr/>
          <p:nvPr/>
        </p:nvGrpSpPr>
        <p:grpSpPr>
          <a:xfrm>
            <a:off x="3252373" y="3896474"/>
            <a:ext cx="757855" cy="354155"/>
            <a:chOff x="0" y="0"/>
            <a:chExt cx="757853" cy="354154"/>
          </a:xfrm>
        </p:grpSpPr>
        <p:sp>
          <p:nvSpPr>
            <p:cNvPr id="297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298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sp>
        <p:nvSpPr>
          <p:cNvPr id="300" name="Rettangolo"/>
          <p:cNvSpPr/>
          <p:nvPr/>
        </p:nvSpPr>
        <p:spPr>
          <a:xfrm>
            <a:off x="6136993" y="3274559"/>
            <a:ext cx="2857501" cy="1727201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01" name="Local Computer"/>
          <p:cNvSpPr txBox="1"/>
          <p:nvPr/>
        </p:nvSpPr>
        <p:spPr>
          <a:xfrm>
            <a:off x="7065421" y="3261845"/>
            <a:ext cx="1000644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>
                <a:solidFill>
                  <a:srgbClr val="535353"/>
                </a:solidFill>
              </a:defRPr>
            </a:lvl1pPr>
          </a:lstStyle>
          <a:p>
            <a:pPr/>
            <a:r>
              <a:t>Local Computer</a:t>
            </a:r>
          </a:p>
        </p:txBody>
      </p:sp>
      <p:grpSp>
        <p:nvGrpSpPr>
          <p:cNvPr id="304" name="Gruppo"/>
          <p:cNvGrpSpPr/>
          <p:nvPr/>
        </p:nvGrpSpPr>
        <p:grpSpPr>
          <a:xfrm>
            <a:off x="6258660" y="3896474"/>
            <a:ext cx="757854" cy="354155"/>
            <a:chOff x="0" y="0"/>
            <a:chExt cx="757853" cy="354154"/>
          </a:xfrm>
        </p:grpSpPr>
        <p:sp>
          <p:nvSpPr>
            <p:cNvPr id="302" name="Rettangolo arrotondato"/>
            <p:cNvSpPr/>
            <p:nvPr/>
          </p:nvSpPr>
          <p:spPr>
            <a:xfrm>
              <a:off x="0" y="12530"/>
              <a:ext cx="757854" cy="341625"/>
            </a:xfrm>
            <a:prstGeom prst="roundRect">
              <a:avLst>
                <a:gd name="adj" fmla="val 40772"/>
              </a:avLst>
            </a:prstGeom>
            <a:solidFill>
              <a:srgbClr val="805F24"/>
            </a:solidFill>
            <a:ln w="12700" cap="flat">
              <a:solidFill>
                <a:srgbClr val="805E2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03" name="Working copy"/>
            <p:cNvSpPr/>
            <p:nvPr/>
          </p:nvSpPr>
          <p:spPr>
            <a:xfrm>
              <a:off x="47538" y="0"/>
              <a:ext cx="662777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ctr">
                <a:defRPr b="1" sz="1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Working copy</a:t>
              </a:r>
            </a:p>
          </p:txBody>
        </p:sp>
      </p:grpSp>
      <p:grpSp>
        <p:nvGrpSpPr>
          <p:cNvPr id="309" name="Gruppo"/>
          <p:cNvGrpSpPr/>
          <p:nvPr/>
        </p:nvGrpSpPr>
        <p:grpSpPr>
          <a:xfrm rot="18803210">
            <a:off x="2571546" y="2411593"/>
            <a:ext cx="1540129" cy="577212"/>
            <a:chOff x="0" y="0"/>
            <a:chExt cx="1540127" cy="577211"/>
          </a:xfrm>
        </p:grpSpPr>
        <p:sp>
          <p:nvSpPr>
            <p:cNvPr id="305" name="Linea"/>
            <p:cNvSpPr/>
            <p:nvPr/>
          </p:nvSpPr>
          <p:spPr>
            <a:xfrm flipH="1" flipV="1">
              <a:off x="0" y="194876"/>
              <a:ext cx="14875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6" name="push"/>
            <p:cNvSpPr txBox="1"/>
            <p:nvPr/>
          </p:nvSpPr>
          <p:spPr>
            <a:xfrm>
              <a:off x="576148" y="0"/>
              <a:ext cx="345632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push</a:t>
              </a:r>
            </a:p>
          </p:txBody>
        </p:sp>
        <p:sp>
          <p:nvSpPr>
            <p:cNvPr id="307" name="Linea"/>
            <p:cNvSpPr/>
            <p:nvPr/>
          </p:nvSpPr>
          <p:spPr>
            <a:xfrm flipH="1" flipV="1">
              <a:off x="52594" y="289280"/>
              <a:ext cx="14875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8" name="pull"/>
            <p:cNvSpPr txBox="1"/>
            <p:nvPr/>
          </p:nvSpPr>
          <p:spPr>
            <a:xfrm>
              <a:off x="596948" y="260494"/>
              <a:ext cx="445458" cy="316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pull</a:t>
              </a:r>
            </a:p>
          </p:txBody>
        </p:sp>
      </p:grpSp>
      <p:grpSp>
        <p:nvGrpSpPr>
          <p:cNvPr id="314" name="Gruppo"/>
          <p:cNvGrpSpPr/>
          <p:nvPr/>
        </p:nvGrpSpPr>
        <p:grpSpPr>
          <a:xfrm>
            <a:off x="7030285" y="3874748"/>
            <a:ext cx="951754" cy="537533"/>
            <a:chOff x="0" y="0"/>
            <a:chExt cx="951753" cy="537531"/>
          </a:xfrm>
        </p:grpSpPr>
        <p:sp>
          <p:nvSpPr>
            <p:cNvPr id="310" name="Linea"/>
            <p:cNvSpPr/>
            <p:nvPr/>
          </p:nvSpPr>
          <p:spPr>
            <a:xfrm flipH="1" flipV="1">
              <a:off x="0" y="166539"/>
              <a:ext cx="7224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1" name="checkout"/>
            <p:cNvSpPr txBox="1"/>
            <p:nvPr/>
          </p:nvSpPr>
          <p:spPr>
            <a:xfrm>
              <a:off x="122530" y="0"/>
              <a:ext cx="538457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312" name="Linea"/>
            <p:cNvSpPr/>
            <p:nvPr/>
          </p:nvSpPr>
          <p:spPr>
            <a:xfrm flipH="1" flipV="1">
              <a:off x="32477" y="260943"/>
              <a:ext cx="72410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3" name="commit"/>
            <p:cNvSpPr txBox="1"/>
            <p:nvPr/>
          </p:nvSpPr>
          <p:spPr>
            <a:xfrm>
              <a:off x="166536" y="220815"/>
              <a:ext cx="78521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grpSp>
        <p:nvGrpSpPr>
          <p:cNvPr id="331" name="Gruppo"/>
          <p:cNvGrpSpPr/>
          <p:nvPr/>
        </p:nvGrpSpPr>
        <p:grpSpPr>
          <a:xfrm>
            <a:off x="1812841" y="3513172"/>
            <a:ext cx="1074739" cy="1418802"/>
            <a:chOff x="0" y="0"/>
            <a:chExt cx="1074738" cy="1418801"/>
          </a:xfrm>
        </p:grpSpPr>
        <p:sp>
          <p:nvSpPr>
            <p:cNvPr id="315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16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317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8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21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19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0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324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322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3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327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325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6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330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28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29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336" name="Gruppo"/>
          <p:cNvGrpSpPr/>
          <p:nvPr/>
        </p:nvGrpSpPr>
        <p:grpSpPr>
          <a:xfrm>
            <a:off x="4050108" y="3876464"/>
            <a:ext cx="743781" cy="534102"/>
            <a:chOff x="0" y="0"/>
            <a:chExt cx="743779" cy="534101"/>
          </a:xfrm>
        </p:grpSpPr>
        <p:sp>
          <p:nvSpPr>
            <p:cNvPr id="332" name="Linea"/>
            <p:cNvSpPr/>
            <p:nvPr/>
          </p:nvSpPr>
          <p:spPr>
            <a:xfrm flipH="1" flipV="1">
              <a:off x="-1" y="167039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3" name="checkout"/>
            <p:cNvSpPr txBox="1"/>
            <p:nvPr/>
          </p:nvSpPr>
          <p:spPr>
            <a:xfrm>
              <a:off x="118606" y="0"/>
              <a:ext cx="531968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checkout</a:t>
              </a:r>
            </a:p>
          </p:txBody>
        </p:sp>
        <p:sp>
          <p:nvSpPr>
            <p:cNvPr id="334" name="Linea"/>
            <p:cNvSpPr/>
            <p:nvPr/>
          </p:nvSpPr>
          <p:spPr>
            <a:xfrm flipH="1" flipV="1">
              <a:off x="25399" y="261443"/>
              <a:ext cx="71838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5" name="commit"/>
            <p:cNvSpPr txBox="1"/>
            <p:nvPr/>
          </p:nvSpPr>
          <p:spPr>
            <a:xfrm>
              <a:off x="156706" y="217384"/>
              <a:ext cx="455768" cy="316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/>
              </a:lvl1pPr>
            </a:lstStyle>
            <a:p>
              <a:pPr/>
              <a:r>
                <a:t>commit</a:t>
              </a:r>
            </a:p>
          </p:txBody>
        </p:sp>
      </p:grpSp>
      <p:grpSp>
        <p:nvGrpSpPr>
          <p:cNvPr id="353" name="Gruppo"/>
          <p:cNvGrpSpPr/>
          <p:nvPr/>
        </p:nvGrpSpPr>
        <p:grpSpPr>
          <a:xfrm>
            <a:off x="4821586" y="3513172"/>
            <a:ext cx="1074739" cy="1418802"/>
            <a:chOff x="0" y="0"/>
            <a:chExt cx="1074738" cy="1418801"/>
          </a:xfrm>
        </p:grpSpPr>
        <p:sp>
          <p:nvSpPr>
            <p:cNvPr id="337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38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339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0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43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41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42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346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344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45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349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347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48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352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50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51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370" name="Gruppo"/>
          <p:cNvGrpSpPr/>
          <p:nvPr/>
        </p:nvGrpSpPr>
        <p:grpSpPr>
          <a:xfrm>
            <a:off x="7817632" y="3513172"/>
            <a:ext cx="1074739" cy="1418802"/>
            <a:chOff x="0" y="0"/>
            <a:chExt cx="1074738" cy="1418801"/>
          </a:xfrm>
        </p:grpSpPr>
        <p:sp>
          <p:nvSpPr>
            <p:cNvPr id="354" name="Cilindro"/>
            <p:cNvSpPr/>
            <p:nvPr/>
          </p:nvSpPr>
          <p:spPr>
            <a:xfrm>
              <a:off x="0" y="0"/>
              <a:ext cx="1074739" cy="141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1600" fill="norm" stroke="1" extrusionOk="0">
                  <a:moveTo>
                    <a:pt x="9839" y="0"/>
                  </a:moveTo>
                  <a:cubicBezTo>
                    <a:pt x="7321" y="0"/>
                    <a:pt x="4803" y="241"/>
                    <a:pt x="2882" y="724"/>
                  </a:cubicBezTo>
                  <a:cubicBezTo>
                    <a:pt x="-961" y="1689"/>
                    <a:pt x="-961" y="3255"/>
                    <a:pt x="2882" y="4221"/>
                  </a:cubicBezTo>
                  <a:cubicBezTo>
                    <a:pt x="6724" y="5186"/>
                    <a:pt x="12954" y="5186"/>
                    <a:pt x="16796" y="4221"/>
                  </a:cubicBezTo>
                  <a:cubicBezTo>
                    <a:pt x="20639" y="3255"/>
                    <a:pt x="20639" y="1689"/>
                    <a:pt x="16796" y="724"/>
                  </a:cubicBezTo>
                  <a:cubicBezTo>
                    <a:pt x="14875" y="241"/>
                    <a:pt x="12357" y="0"/>
                    <a:pt x="9839" y="0"/>
                  </a:cubicBezTo>
                  <a:close/>
                  <a:moveTo>
                    <a:pt x="0" y="3593"/>
                  </a:moveTo>
                  <a:lnTo>
                    <a:pt x="0" y="18993"/>
                  </a:lnTo>
                  <a:cubicBezTo>
                    <a:pt x="0" y="20356"/>
                    <a:pt x="4405" y="21600"/>
                    <a:pt x="9839" y="21600"/>
                  </a:cubicBezTo>
                  <a:cubicBezTo>
                    <a:pt x="15273" y="21600"/>
                    <a:pt x="19678" y="20356"/>
                    <a:pt x="19678" y="18993"/>
                  </a:cubicBezTo>
                  <a:lnTo>
                    <a:pt x="19678" y="3593"/>
                  </a:lnTo>
                  <a:cubicBezTo>
                    <a:pt x="18279" y="4621"/>
                    <a:pt x="14401" y="5357"/>
                    <a:pt x="9839" y="5357"/>
                  </a:cubicBezTo>
                  <a:cubicBezTo>
                    <a:pt x="5277" y="5357"/>
                    <a:pt x="1399" y="4621"/>
                    <a:pt x="0" y="359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55" name="Repository"/>
            <p:cNvSpPr txBox="1"/>
            <p:nvPr/>
          </p:nvSpPr>
          <p:spPr>
            <a:xfrm>
              <a:off x="153629" y="45777"/>
              <a:ext cx="767480" cy="2269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1000">
                  <a:solidFill>
                    <a:schemeClr val="accent1"/>
                  </a:solidFill>
                </a:defRPr>
              </a:lvl1pPr>
            </a:lstStyle>
            <a:p>
              <a:pPr/>
              <a:r>
                <a:t>Repository</a:t>
              </a:r>
            </a:p>
          </p:txBody>
        </p:sp>
        <p:sp>
          <p:nvSpPr>
            <p:cNvPr id="356" name="Linea"/>
            <p:cNvSpPr/>
            <p:nvPr/>
          </p:nvSpPr>
          <p:spPr>
            <a:xfrm flipV="1">
              <a:off x="537369" y="632684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7" name="Linea"/>
            <p:cNvSpPr/>
            <p:nvPr/>
          </p:nvSpPr>
          <p:spPr>
            <a:xfrm flipV="1">
              <a:off x="537369" y="932862"/>
              <a:ext cx="1" cy="1534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>
              <a:outerShdw sx="100000" sy="100000" kx="0" ky="0" algn="b" rotWithShape="0" blurRad="38100" dist="20000" dir="540000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360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58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59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  <p:grpSp>
          <p:nvGrpSpPr>
            <p:cNvPr id="363" name="Gruppo"/>
            <p:cNvGrpSpPr/>
            <p:nvPr/>
          </p:nvGrpSpPr>
          <p:grpSpPr>
            <a:xfrm>
              <a:off x="158442" y="727775"/>
              <a:ext cx="757854" cy="226987"/>
              <a:chOff x="0" y="0"/>
              <a:chExt cx="757853" cy="226985"/>
            </a:xfrm>
          </p:grpSpPr>
          <p:sp>
            <p:nvSpPr>
              <p:cNvPr id="361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62" name="Version 2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2</a:t>
                </a:r>
              </a:p>
            </p:txBody>
          </p:sp>
        </p:grpSp>
        <p:grpSp>
          <p:nvGrpSpPr>
            <p:cNvPr id="366" name="Gruppo"/>
            <p:cNvGrpSpPr/>
            <p:nvPr/>
          </p:nvGrpSpPr>
          <p:grpSpPr>
            <a:xfrm>
              <a:off x="158442" y="1029556"/>
              <a:ext cx="757854" cy="226986"/>
              <a:chOff x="0" y="0"/>
              <a:chExt cx="757853" cy="226985"/>
            </a:xfrm>
          </p:grpSpPr>
          <p:sp>
            <p:nvSpPr>
              <p:cNvPr id="364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65" name="Version 1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1</a:t>
                </a:r>
              </a:p>
            </p:txBody>
          </p:sp>
        </p:grpSp>
        <p:grpSp>
          <p:nvGrpSpPr>
            <p:cNvPr id="369" name="Gruppo"/>
            <p:cNvGrpSpPr/>
            <p:nvPr/>
          </p:nvGrpSpPr>
          <p:grpSpPr>
            <a:xfrm>
              <a:off x="158442" y="425995"/>
              <a:ext cx="757854" cy="226986"/>
              <a:chOff x="0" y="0"/>
              <a:chExt cx="757853" cy="226985"/>
            </a:xfrm>
          </p:grpSpPr>
          <p:sp>
            <p:nvSpPr>
              <p:cNvPr id="367" name="Rettangolo arrotondato"/>
              <p:cNvSpPr/>
              <p:nvPr/>
            </p:nvSpPr>
            <p:spPr>
              <a:xfrm>
                <a:off x="0" y="14908"/>
                <a:ext cx="757854" cy="197169"/>
              </a:xfrm>
              <a:prstGeom prst="roundRect">
                <a:avLst>
                  <a:gd name="adj" fmla="val 50000"/>
                </a:avLst>
              </a:prstGeom>
              <a:solidFill>
                <a:srgbClr val="DAA13C"/>
              </a:solidFill>
              <a:ln w="127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68" name="Version 3"/>
              <p:cNvSpPr txBox="1"/>
              <p:nvPr/>
            </p:nvSpPr>
            <p:spPr>
              <a:xfrm>
                <a:off x="47538" y="0"/>
                <a:ext cx="662777" cy="2269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ctr">
                  <a:defRPr b="1" sz="1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Version 3</a:t>
                </a:r>
              </a:p>
            </p:txBody>
          </p:sp>
        </p:grpSp>
      </p:grpSp>
      <p:grpSp>
        <p:nvGrpSpPr>
          <p:cNvPr id="375" name="Gruppo"/>
          <p:cNvGrpSpPr/>
          <p:nvPr/>
        </p:nvGrpSpPr>
        <p:grpSpPr>
          <a:xfrm rot="2760000">
            <a:off x="5028414" y="2425441"/>
            <a:ext cx="1558227" cy="555652"/>
            <a:chOff x="0" y="0"/>
            <a:chExt cx="1558226" cy="555651"/>
          </a:xfrm>
        </p:grpSpPr>
        <p:sp>
          <p:nvSpPr>
            <p:cNvPr id="371" name="Linea"/>
            <p:cNvSpPr/>
            <p:nvPr/>
          </p:nvSpPr>
          <p:spPr>
            <a:xfrm flipH="1" flipV="1">
              <a:off x="75350" y="183281"/>
              <a:ext cx="148287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2" name="pull"/>
            <p:cNvSpPr txBox="1"/>
            <p:nvPr/>
          </p:nvSpPr>
          <p:spPr>
            <a:xfrm>
              <a:off x="600593" y="0"/>
              <a:ext cx="321047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pull</a:t>
              </a:r>
            </a:p>
          </p:txBody>
        </p:sp>
        <p:sp>
          <p:nvSpPr>
            <p:cNvPr id="373" name="Linea"/>
            <p:cNvSpPr/>
            <p:nvPr/>
          </p:nvSpPr>
          <p:spPr>
            <a:xfrm flipH="1" flipV="1">
              <a:off x="0" y="277685"/>
              <a:ext cx="148476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0" dist="6108" dir="5400000">
                <a:srgbClr val="FFFFFF"/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4" name="push"/>
            <p:cNvSpPr txBox="1"/>
            <p:nvPr/>
          </p:nvSpPr>
          <p:spPr>
            <a:xfrm>
              <a:off x="587542" y="238934"/>
              <a:ext cx="421389" cy="316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push</a:t>
              </a:r>
            </a:p>
          </p:txBody>
        </p:sp>
      </p:grpSp>
      <p:grpSp>
        <p:nvGrpSpPr>
          <p:cNvPr id="380" name="Gruppo"/>
          <p:cNvGrpSpPr/>
          <p:nvPr/>
        </p:nvGrpSpPr>
        <p:grpSpPr>
          <a:xfrm rot="16200000">
            <a:off x="4092783" y="2410477"/>
            <a:ext cx="1094848" cy="562933"/>
            <a:chOff x="0" y="0"/>
            <a:chExt cx="1094847" cy="562931"/>
          </a:xfrm>
        </p:grpSpPr>
        <p:sp>
          <p:nvSpPr>
            <p:cNvPr id="376" name="Linea"/>
            <p:cNvSpPr/>
            <p:nvPr/>
          </p:nvSpPr>
          <p:spPr>
            <a:xfrm flipH="1" flipV="1">
              <a:off x="0" y="179239"/>
              <a:ext cx="105746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7" name="push"/>
            <p:cNvSpPr txBox="1"/>
            <p:nvPr/>
          </p:nvSpPr>
          <p:spPr>
            <a:xfrm>
              <a:off x="370702" y="0"/>
              <a:ext cx="313903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push</a:t>
              </a:r>
            </a:p>
          </p:txBody>
        </p:sp>
        <p:sp>
          <p:nvSpPr>
            <p:cNvPr id="378" name="Linea"/>
            <p:cNvSpPr/>
            <p:nvPr/>
          </p:nvSpPr>
          <p:spPr>
            <a:xfrm flipH="1" flipV="1">
              <a:off x="37388" y="273643"/>
              <a:ext cx="105746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9" name="pull"/>
            <p:cNvSpPr txBox="1"/>
            <p:nvPr/>
          </p:nvSpPr>
          <p:spPr>
            <a:xfrm>
              <a:off x="410150" y="246215"/>
              <a:ext cx="289909" cy="3167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800"/>
              </a:lvl1pPr>
            </a:lstStyle>
            <a:p>
              <a:pPr/>
              <a:r>
                <a:t>pull</a:t>
              </a:r>
            </a:p>
          </p:txBody>
        </p:sp>
      </p:grpSp>
      <p:sp>
        <p:nvSpPr>
          <p:cNvPr id="381" name="DVCS…"/>
          <p:cNvSpPr txBox="1"/>
          <p:nvPr/>
        </p:nvSpPr>
        <p:spPr>
          <a:xfrm>
            <a:off x="116989" y="65640"/>
            <a:ext cx="3112761" cy="1011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4800"/>
            </a:pPr>
            <a:r>
              <a:t>DVCS</a:t>
            </a:r>
          </a:p>
          <a:p>
            <a:pPr>
              <a:defRPr sz="1600"/>
            </a:pPr>
            <a:r>
              <a:rPr b="1"/>
              <a:t>D</a:t>
            </a:r>
            <a:r>
              <a:rPr sz="1200"/>
              <a:t>istributed</a:t>
            </a:r>
            <a:r>
              <a:t> </a:t>
            </a:r>
            <a:r>
              <a:rPr b="1"/>
              <a:t>V</a:t>
            </a:r>
            <a:r>
              <a:rPr sz="1200"/>
              <a:t>ersion</a:t>
            </a:r>
            <a:r>
              <a:t> </a:t>
            </a:r>
            <a:r>
              <a:rPr b="1"/>
              <a:t>C</a:t>
            </a:r>
            <a:r>
              <a:rPr sz="1200"/>
              <a:t>ontro</a:t>
            </a:r>
            <a:r>
              <a:t>l </a:t>
            </a:r>
            <a:r>
              <a:rPr b="1"/>
              <a:t>S</a:t>
            </a:r>
            <a:r>
              <a:rPr sz="1200"/>
              <a:t>ystem</a:t>
            </a:r>
          </a:p>
        </p:txBody>
      </p:sp>
      <p:sp>
        <p:nvSpPr>
          <p:cNvPr id="382" name="Git…"/>
          <p:cNvSpPr txBox="1"/>
          <p:nvPr/>
        </p:nvSpPr>
        <p:spPr>
          <a:xfrm>
            <a:off x="116989" y="1558258"/>
            <a:ext cx="3112761" cy="1306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Git</a:t>
            </a:r>
          </a:p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Mercurial</a:t>
            </a:r>
          </a:p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Bazaar</a:t>
            </a:r>
          </a:p>
          <a:p>
            <a:pPr marL="180473" indent="-180473">
              <a:lnSpc>
                <a:spcPct val="120000"/>
              </a:lnSpc>
              <a:buSzPct val="100000"/>
              <a:buChar char="•"/>
              <a:defRPr sz="1800"/>
            </a:pPr>
            <a:r>
              <a:t>Darcs.</a:t>
            </a:r>
          </a:p>
        </p:txBody>
      </p:sp>
      <p:sp>
        <p:nvSpPr>
          <p:cNvPr id="383" name="Cerchio"/>
          <p:cNvSpPr/>
          <p:nvPr/>
        </p:nvSpPr>
        <p:spPr>
          <a:xfrm>
            <a:off x="66574" y="49616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16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16" presetID="23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Class="entr" nodeType="afterEffect" presetSubtype="16" presetID="23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Class="entr" nodeType="afterEffect" presetSubtype="16" presetID="23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0" grpId="3"/>
      <p:bldP build="whole" bldLvl="1" animBg="1" rev="0" advAuto="0" spid="380" grpId="4"/>
      <p:bldP build="whole" bldLvl="1" animBg="1" rev="0" advAuto="0" spid="309" grpId="6"/>
      <p:bldP build="whole" bldLvl="1" animBg="1" rev="0" advAuto="0" spid="331" grpId="1"/>
      <p:bldP build="whole" bldLvl="1" animBg="1" rev="0" advAuto="0" spid="353" grpId="2"/>
      <p:bldP build="whole" bldLvl="1" animBg="1" rev="0" advAuto="0" spid="383" grpId="8"/>
      <p:bldP build="whole" bldLvl="1" animBg="1" rev="0" advAuto="0" spid="375" grpId="5"/>
      <p:bldP build="whole" bldLvl="1" animBg="1" rev="0" advAuto="0" spid="382" grpId="7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9147">
              <a:srgbClr val="FFFFFF"/>
            </a:gs>
            <a:gs pos="84771">
              <a:srgbClr val="A6A7A9"/>
            </a:gs>
            <a:gs pos="100000">
              <a:srgbClr val="4E4F52"/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it Basics:"/>
          <p:cNvSpPr txBox="1"/>
          <p:nvPr/>
        </p:nvSpPr>
        <p:spPr>
          <a:xfrm>
            <a:off x="307755" y="192640"/>
            <a:ext cx="8528489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64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386" name="Dimenticate quello che sapete degli altri VCS!"/>
          <p:cNvSpPr txBox="1"/>
          <p:nvPr/>
        </p:nvSpPr>
        <p:spPr>
          <a:xfrm>
            <a:off x="1208578" y="2649668"/>
            <a:ext cx="672684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Dimenticate quello che sapete degli altri VCS!</a:t>
            </a:r>
          </a:p>
        </p:txBody>
      </p:sp>
      <p:pic>
        <p:nvPicPr>
          <p:cNvPr id="387" name="logo_full.png" descr="logo_fu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389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390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6" grpId="1"/>
      <p:bldP build="whole" bldLvl="1" animBg="1" rev="0" advAuto="0" spid="389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gradFill flip="none" rotWithShape="1">
          <a:gsLst>
            <a:gs pos="56805">
              <a:srgbClr val="FFFFFF"/>
            </a:gs>
            <a:gs pos="83898">
              <a:srgbClr val="B7C49A"/>
            </a:gs>
            <a:gs pos="100000">
              <a:schemeClr val="accent3">
                <a:lumOff val="-9294"/>
              </a:schemeClr>
            </a:gs>
          </a:gsLst>
          <a:lin ang="162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li altri VCS memorizzano liste di differenze per singolo file"/>
          <p:cNvSpPr txBox="1"/>
          <p:nvPr/>
        </p:nvSpPr>
        <p:spPr>
          <a:xfrm>
            <a:off x="267220" y="1899064"/>
            <a:ext cx="8609560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1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Gli altri VCS memorizzano liste di differenze per singolo file</a:t>
            </a:r>
          </a:p>
        </p:txBody>
      </p:sp>
      <p:pic>
        <p:nvPicPr>
          <p:cNvPr id="395" name="Schermata 2019-05-06 alle 08.34.36.png" descr="Schermata 2019-05-06 alle 08.34.3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73172" y="2845484"/>
            <a:ext cx="4997656" cy="1999063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Rettangolo"/>
          <p:cNvSpPr/>
          <p:nvPr/>
        </p:nvSpPr>
        <p:spPr>
          <a:xfrm>
            <a:off x="1884053" y="3572917"/>
            <a:ext cx="5375894" cy="442818"/>
          </a:xfrm>
          <a:prstGeom prst="rect">
            <a:avLst/>
          </a:prstGeom>
          <a:solidFill>
            <a:srgbClr val="E20000">
              <a:alpha val="6801"/>
            </a:srgbClr>
          </a:solidFill>
          <a:ln w="6350">
            <a:solidFill>
              <a:srgbClr val="A80002"/>
            </a:solidFill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pic>
        <p:nvPicPr>
          <p:cNvPr id="397" name="logo_full.png" descr="logo_fu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48" y="4735202"/>
            <a:ext cx="373452" cy="373451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Maurizio Del Magno"/>
          <p:cNvSpPr txBox="1"/>
          <p:nvPr/>
        </p:nvSpPr>
        <p:spPr>
          <a:xfrm>
            <a:off x="266960" y="4872473"/>
            <a:ext cx="1430101" cy="30985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38100" dist="18808" dir="5400000">
              <a:srgbClr val="FFFFFF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 algn="ctr">
              <a:defRPr sz="800">
                <a:solidFill>
                  <a:srgbClr val="D69012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Maurizio Del Magno</a:t>
            </a:r>
          </a:p>
        </p:txBody>
      </p:sp>
      <p:sp>
        <p:nvSpPr>
          <p:cNvPr id="399" name="Git Basics:"/>
          <p:cNvSpPr txBox="1"/>
          <p:nvPr/>
        </p:nvSpPr>
        <p:spPr>
          <a:xfrm rot="20760000">
            <a:off x="-13400" y="184462"/>
            <a:ext cx="1448336" cy="362947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pPr/>
            <a:r>
              <a:t>Git Basics:</a:t>
            </a:r>
          </a:p>
        </p:txBody>
      </p:sp>
      <p:sp>
        <p:nvSpPr>
          <p:cNvPr id="400" name="Snapshots, Not Differences"/>
          <p:cNvSpPr txBox="1"/>
          <p:nvPr/>
        </p:nvSpPr>
        <p:spPr>
          <a:xfrm>
            <a:off x="141637" y="192640"/>
            <a:ext cx="8860726" cy="100465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44208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400">
                <a:solidFill>
                  <a:srgbClr val="FFFFFF"/>
                </a:solidFill>
              </a:defRPr>
            </a:pPr>
            <a:r>
              <a:rPr sz="5200"/>
              <a:t>S</a:t>
            </a:r>
            <a:r>
              <a:rPr sz="3600"/>
              <a:t>napshots</a:t>
            </a:r>
            <a:r>
              <a:t>, </a:t>
            </a:r>
            <a:r>
              <a:rPr sz="5200"/>
              <a:t>N</a:t>
            </a:r>
            <a:r>
              <a:rPr sz="3600"/>
              <a:t>ot</a:t>
            </a:r>
            <a:r>
              <a:t> </a:t>
            </a:r>
            <a:r>
              <a:rPr sz="5200"/>
              <a:t>D</a:t>
            </a:r>
            <a:r>
              <a:rPr sz="3600"/>
              <a:t>ifferences</a:t>
            </a:r>
          </a:p>
        </p:txBody>
      </p:sp>
      <p:sp>
        <p:nvSpPr>
          <p:cNvPr id="401" name="Cerchio"/>
          <p:cNvSpPr/>
          <p:nvPr/>
        </p:nvSpPr>
        <p:spPr>
          <a:xfrm>
            <a:off x="130074" y="4796571"/>
            <a:ext cx="123001" cy="133201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402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59040" y="4806265"/>
            <a:ext cx="1501392" cy="2821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xit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1" dur="500" fill="hold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5" grpId="2"/>
      <p:bldP build="whole" bldLvl="1" animBg="1" rev="0" advAuto="0" spid="396" grpId="4"/>
      <p:bldP build="whole" bldLvl="1" animBg="1" rev="0" advAuto="0" spid="394" grpId="1"/>
      <p:bldP build="whole" bldLvl="1" animBg="1" rev="0" advAuto="0" spid="401" grpId="5"/>
      <p:bldP build="whole" bldLvl="1" animBg="1" rev="0" advAuto="0" spid="396" grpId="3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simple-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0000FF"/>
      </a:hlink>
      <a:folHlink>
        <a:srgbClr val="FF00FF"/>
      </a:folHlink>
    </a:clrScheme>
    <a:fontScheme name="simple-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simple-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simple-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0000FF"/>
      </a:hlink>
      <a:folHlink>
        <a:srgbClr val="FF00FF"/>
      </a:folHlink>
    </a:clrScheme>
    <a:fontScheme name="simple-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simple-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